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F86FE-F0D4-4E32-92E4-DAE5611D947F}" v="4" dt="2020-12-15T12:52:59.250"/>
    <p1510:client id="{98186B13-80D7-42EF-BD8F-DA5EDCFEE796}" v="3" dt="2020-12-16T23:10:52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a Rzeźwicka" userId="S::jola.rzezwicka@sp4boleslawiec.pl::29f882c0-8198-47cd-bed3-bf5760e3ebcf" providerId="AD" clId="Web-{587F86FE-F0D4-4E32-92E4-DAE5611D947F}"/>
    <pc:docChg chg="modSld">
      <pc:chgData name="Jola Rzeźwicka" userId="S::jola.rzezwicka@sp4boleslawiec.pl::29f882c0-8198-47cd-bed3-bf5760e3ebcf" providerId="AD" clId="Web-{587F86FE-F0D4-4E32-92E4-DAE5611D947F}" dt="2020-12-15T12:52:58.687" v="2" actId="20577"/>
      <pc:docMkLst>
        <pc:docMk/>
      </pc:docMkLst>
      <pc:sldChg chg="modSp">
        <pc:chgData name="Jola Rzeźwicka" userId="S::jola.rzezwicka@sp4boleslawiec.pl::29f882c0-8198-47cd-bed3-bf5760e3ebcf" providerId="AD" clId="Web-{587F86FE-F0D4-4E32-92E4-DAE5611D947F}" dt="2020-12-15T12:52:55.719" v="0" actId="20577"/>
        <pc:sldMkLst>
          <pc:docMk/>
          <pc:sldMk cId="123459104" sldId="265"/>
        </pc:sldMkLst>
        <pc:spChg chg="mod">
          <ac:chgData name="Jola Rzeźwicka" userId="S::jola.rzezwicka@sp4boleslawiec.pl::29f882c0-8198-47cd-bed3-bf5760e3ebcf" providerId="AD" clId="Web-{587F86FE-F0D4-4E32-92E4-DAE5611D947F}" dt="2020-12-15T12:52:55.719" v="0" actId="20577"/>
          <ac:spMkLst>
            <pc:docMk/>
            <pc:sldMk cId="123459104" sldId="265"/>
            <ac:spMk id="2" creationId="{7E575F07-E7CB-4B3F-A245-804A57F512AF}"/>
          </ac:spMkLst>
        </pc:spChg>
      </pc:sldChg>
    </pc:docChg>
  </pc:docChgLst>
  <pc:docChgLst>
    <pc:chgData name="Jola Rzeźwicka" userId="S::jola.rzezwicka@sp4boleslawiec.pl::29f882c0-8198-47cd-bed3-bf5760e3ebcf" providerId="AD" clId="Web-{98186B13-80D7-42EF-BD8F-DA5EDCFEE796}"/>
    <pc:docChg chg="modSld">
      <pc:chgData name="Jola Rzeźwicka" userId="S::jola.rzezwicka@sp4boleslawiec.pl::29f882c0-8198-47cd-bed3-bf5760e3ebcf" providerId="AD" clId="Web-{98186B13-80D7-42EF-BD8F-DA5EDCFEE796}" dt="2020-12-16T23:10:52.602" v="2" actId="20577"/>
      <pc:docMkLst>
        <pc:docMk/>
      </pc:docMkLst>
      <pc:sldChg chg="modSp">
        <pc:chgData name="Jola Rzeźwicka" userId="S::jola.rzezwicka@sp4boleslawiec.pl::29f882c0-8198-47cd-bed3-bf5760e3ebcf" providerId="AD" clId="Web-{98186B13-80D7-42EF-BD8F-DA5EDCFEE796}" dt="2020-12-16T23:10:50.305" v="0" actId="20577"/>
        <pc:sldMkLst>
          <pc:docMk/>
          <pc:sldMk cId="3784010089" sldId="256"/>
        </pc:sldMkLst>
        <pc:spChg chg="mod">
          <ac:chgData name="Jola Rzeźwicka" userId="S::jola.rzezwicka@sp4boleslawiec.pl::29f882c0-8198-47cd-bed3-bf5760e3ebcf" providerId="AD" clId="Web-{98186B13-80D7-42EF-BD8F-DA5EDCFEE796}" dt="2020-12-16T23:10:50.305" v="0" actId="20577"/>
          <ac:spMkLst>
            <pc:docMk/>
            <pc:sldMk cId="3784010089" sldId="256"/>
            <ac:spMk id="2" creationId="{36DB1883-C28C-432F-9B54-8B264EB3B8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8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88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97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93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79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69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85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30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0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7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01E2-E082-4D1A-81AC-6EF75D48288E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56E8-55D3-4DFE-9EE3-4A8DA02EA6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53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9.jpeg"/><Relationship Id="rId7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15.wdp"/><Relationship Id="rId4" Type="http://schemas.openxmlformats.org/officeDocument/2006/relationships/image" Target="../media/image31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dgehog-fig-christmas-santa-hat-1843522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gif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DB1883-C28C-432F-9B54-8B264EB3B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404" y="802440"/>
            <a:ext cx="9898251" cy="262656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Biome Light"/>
                <a:cs typeface="Aparajita"/>
              </a:rPr>
              <a:t>Święta, Święta!!!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7BC201-154A-4309-90A0-1BB918F25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List do Św. Mikołaja….. | Piotruś Stachowiak">
            <a:extLst>
              <a:ext uri="{FF2B5EF4-FFF2-40B4-BE49-F238E27FC236}">
                <a16:creationId xmlns:a16="http://schemas.microsoft.com/office/drawing/2014/main" id="{C3C1826D-1550-49A4-B8F9-CFAFE50E0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1" b="95745" l="2791" r="95349">
                        <a14:foregroundMark x1="30233" y1="46809" x2="30233" y2="46809"/>
                        <a14:foregroundMark x1="21395" y1="44681" x2="10233" y2="39149"/>
                        <a14:foregroundMark x1="10233" y1="39149" x2="2791" y2="49362"/>
                        <a14:foregroundMark x1="2791" y1="49362" x2="12558" y2="73191"/>
                        <a14:foregroundMark x1="12558" y1="73191" x2="21860" y2="65957"/>
                        <a14:foregroundMark x1="21860" y1="65957" x2="20930" y2="54894"/>
                        <a14:foregroundMark x1="20930" y1="54894" x2="18140" y2="65532"/>
                        <a14:foregroundMark x1="18140" y1="65532" x2="23721" y2="61277"/>
                        <a14:foregroundMark x1="26512" y1="57872" x2="25116" y2="46809"/>
                        <a14:foregroundMark x1="25116" y1="46809" x2="22326" y2="42553"/>
                        <a14:foregroundMark x1="12558" y1="39149" x2="24651" y2="37447"/>
                        <a14:foregroundMark x1="24651" y1="37447" x2="26047" y2="37872"/>
                        <a14:foregroundMark x1="60000" y1="26383" x2="57209" y2="24255"/>
                        <a14:foregroundMark x1="67907" y1="11489" x2="84186" y2="20851"/>
                        <a14:foregroundMark x1="84186" y1="20851" x2="88372" y2="36170"/>
                        <a14:foregroundMark x1="88372" y1="36170" x2="80000" y2="62553"/>
                        <a14:foregroundMark x1="80000" y1="62553" x2="78140" y2="75745"/>
                        <a14:foregroundMark x1="78140" y1="75745" x2="66512" y2="96170"/>
                        <a14:foregroundMark x1="66512" y1="96170" x2="66512" y2="96170"/>
                        <a14:foregroundMark x1="65581" y1="96170" x2="66047" y2="71915"/>
                        <a14:foregroundMark x1="66047" y1="71915" x2="61395" y2="83404"/>
                        <a14:foregroundMark x1="61395" y1="83404" x2="68372" y2="79149"/>
                        <a14:foregroundMark x1="67907" y1="37021" x2="58605" y2="66809"/>
                        <a14:foregroundMark x1="51811" y1="51270" x2="49679" y2="46394"/>
                        <a14:foregroundMark x1="58605" y1="66809" x2="52001" y2="51706"/>
                        <a14:foregroundMark x1="49302" y1="33617" x2="49302" y2="31489"/>
                        <a14:foregroundMark x1="49302" y1="34043" x2="49302" y2="33617"/>
                        <a14:foregroundMark x1="49302" y1="31489" x2="58605" y2="23830"/>
                        <a14:foregroundMark x1="58605" y1="23830" x2="60930" y2="22979"/>
                        <a14:foregroundMark x1="59535" y1="37447" x2="64186" y2="27234"/>
                        <a14:foregroundMark x1="64186" y1="27234" x2="61860" y2="16170"/>
                        <a14:foregroundMark x1="61860" y1="16170" x2="72093" y2="22979"/>
                        <a14:foregroundMark x1="72093" y1="22979" x2="71163" y2="28511"/>
                        <a14:foregroundMark x1="71163" y1="5957" x2="83256" y2="5957"/>
                        <a14:foregroundMark x1="83256" y1="5957" x2="88372" y2="17872"/>
                        <a14:foregroundMark x1="88372" y1="17872" x2="94419" y2="17447"/>
                        <a14:foregroundMark x1="74419" y1="5106" x2="74419" y2="5106"/>
                        <a14:foregroundMark x1="49302" y1="40000" x2="49302" y2="40000"/>
                        <a14:foregroundMark x1="50233" y1="41277" x2="49302" y2="38298"/>
                        <a14:foregroundMark x1="48837" y1="40426" x2="48837" y2="40426"/>
                        <a14:foregroundMark x1="48372" y1="39574" x2="48372" y2="39574"/>
                        <a14:foregroundMark x1="70233" y1="91489" x2="70233" y2="91489"/>
                        <a14:foregroundMark x1="73023" y1="94468" x2="95349" y2="83404"/>
                        <a14:foregroundMark x1="95349" y1="83404" x2="94419" y2="80000"/>
                        <a14:backgroundMark x1="49302" y1="33617" x2="49302" y2="33617"/>
                        <a14:backgroundMark x1="48837" y1="34894" x2="48837" y2="34894"/>
                        <a14:backgroundMark x1="47907" y1="45532" x2="47907" y2="45532"/>
                        <a14:backgroundMark x1="48372" y1="44255" x2="48372" y2="44255"/>
                        <a14:backgroundMark x1="48837" y1="44255" x2="48837" y2="44255"/>
                        <a14:backgroundMark x1="49302" y1="44255" x2="49302" y2="44255"/>
                        <a14:backgroundMark x1="49302" y1="44255" x2="48837" y2="40851"/>
                        <a14:backgroundMark x1="48837" y1="43830" x2="49767" y2="44255"/>
                        <a14:backgroundMark x1="48056" y1="40426" x2="46977" y2="45957"/>
                        <a14:backgroundMark x1="48139" y1="40000" x2="48056" y2="40426"/>
                        <a14:backgroundMark x1="48222" y1="39574" x2="48139" y2="40000"/>
                        <a14:backgroundMark x1="48682" y1="37216" x2="48222" y2="39574"/>
                        <a14:backgroundMark x1="49302" y1="34043" x2="48753" y2="36857"/>
                        <a14:backgroundMark x1="46977" y1="45957" x2="49302" y2="4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69" y="2499536"/>
            <a:ext cx="3987531" cy="43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nifer | Xmas clip art, Watercolor christmas cards, Cartoon reindeer">
            <a:extLst>
              <a:ext uri="{FF2B5EF4-FFF2-40B4-BE49-F238E27FC236}">
                <a16:creationId xmlns:a16="http://schemas.microsoft.com/office/drawing/2014/main" id="{89792492-5D42-4251-AAED-7CF38041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9" b="98008" l="8458" r="91045">
                        <a14:foregroundMark x1="20896" y1="10757" x2="20896" y2="10757"/>
                        <a14:foregroundMark x1="44776" y1="7570" x2="44776" y2="7570"/>
                        <a14:foregroundMark x1="8955" y1="39044" x2="8955" y2="39044"/>
                        <a14:foregroundMark x1="41294" y1="32271" x2="41294" y2="32271"/>
                        <a14:foregroundMark x1="31841" y1="34661" x2="31841" y2="34661"/>
                        <a14:foregroundMark x1="27363" y1="36653" x2="27363" y2="36653"/>
                        <a14:foregroundMark x1="37313" y1="37052" x2="37313" y2="37052"/>
                        <a14:foregroundMark x1="36816" y1="33865" x2="36816" y2="33865"/>
                        <a14:foregroundMark x1="34826" y1="35857" x2="35821" y2="35060"/>
                        <a14:foregroundMark x1="27861" y1="33865" x2="27861" y2="33865"/>
                        <a14:foregroundMark x1="27861" y1="33865" x2="27861" y2="33865"/>
                        <a14:foregroundMark x1="39801" y1="3187" x2="39801" y2="3187"/>
                        <a14:foregroundMark x1="89055" y1="61355" x2="89055" y2="61355"/>
                        <a14:foregroundMark x1="89055" y1="61355" x2="89055" y2="61355"/>
                        <a14:foregroundMark x1="90050" y1="54183" x2="90050" y2="54183"/>
                        <a14:foregroundMark x1="84080" y1="92829" x2="84080" y2="92829"/>
                        <a14:foregroundMark x1="84080" y1="92829" x2="84080" y2="92829"/>
                        <a14:foregroundMark x1="52736" y1="97610" x2="52736" y2="97610"/>
                        <a14:foregroundMark x1="52239" y1="98008" x2="52239" y2="98008"/>
                        <a14:foregroundMark x1="91045" y1="79283" x2="91045" y2="79283"/>
                        <a14:foregroundMark x1="40796" y1="62151" x2="40796" y2="62151"/>
                        <a14:foregroundMark x1="40796" y1="62151" x2="40796" y2="62151"/>
                        <a14:foregroundMark x1="40796" y1="62151" x2="40796" y2="62151"/>
                        <a14:foregroundMark x1="40796" y1="62151" x2="40796" y2="62151"/>
                        <a14:foregroundMark x1="37313" y1="60159" x2="37313" y2="60159"/>
                        <a14:foregroundMark x1="34328" y1="33865" x2="34328" y2="33865"/>
                        <a14:foregroundMark x1="70647" y1="64542" x2="70647" y2="6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70" y="3255962"/>
            <a:ext cx="2870254" cy="35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0664FCEA-2838-4D75-9349-06BB07B5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" y="629402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7E808C44-BA10-49B6-BFF9-2940D5C5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737" y="1416279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6DF73F32-83EC-429C-9E69-CDAA8FA1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0" y="216881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FAA73F5A-2573-4252-9C89-8621394E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77" y="802440"/>
            <a:ext cx="414497" cy="4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97F1D991-D6C6-4384-B2C9-DB0E9CC1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80" y="291839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27F0F248-6B17-4C7F-B6D2-8B2CDCB8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92" y="2293380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E12097D8-5251-4B95-A5AF-9B3F305D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01" y="1150863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3314B5BE-513E-43CD-B3FA-690F0CA7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20" y="1409945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524A97AD-5EF8-41F3-9753-99BC6B58F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470" y="192248"/>
            <a:ext cx="777286" cy="10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3C5B265D-B5B7-4870-8568-D2CECB94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24" y="1587207"/>
            <a:ext cx="249376" cy="3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D458524A-9016-4162-BE69-8C4E2706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93" y="1736422"/>
            <a:ext cx="268492" cy="3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32657659-BE9C-46EB-BFA8-FEB195BA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73" y="4014559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12BF408A-A9E0-4B0E-87C6-DD6729C0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66" y="2293380"/>
            <a:ext cx="560428" cy="7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1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75F07-E7CB-4B3F-A245-804A57F51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2844"/>
            <a:ext cx="12192000" cy="314615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4000" dirty="0">
                <a:cs typeface="Aparajita"/>
              </a:rPr>
              <a:t>W Boliwii w trakcie wigilii Bożego Narodzenia obchodzi się „mszę koguta”. Niektórzy wierni przynoszą koguty na pasterkę, bo podobno to właśnie to zwierzę jako pierwsze ogłosiło światu narodzenie Jezusa.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1111AA-F2BD-4A06-ACFA-FB0909E34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Amazon.com: Illumination Presents: Dr. Seuss' The Grinch (cover may vary):  Benedict Cumberbatch, Rashida Jones, Kenan Thompson, Cameron Seely, Angela  Lansbury, Pharrell Williams, Scott Mosier, Yarrow Cheney, Chris Meledandri,  Janet Healy, Michael LeSieur,">
            <a:extLst>
              <a:ext uri="{FF2B5EF4-FFF2-40B4-BE49-F238E27FC236}">
                <a16:creationId xmlns:a16="http://schemas.microsoft.com/office/drawing/2014/main" id="{BC5572EB-4F06-44DF-8F81-187B40D59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55" b="98507" l="9043" r="89894">
                        <a14:foregroundMark x1="22872" y1="93284" x2="34043" y2="93284"/>
                        <a14:foregroundMark x1="34043" y1="93284" x2="68617" y2="91418"/>
                        <a14:foregroundMark x1="68617" y1="91418" x2="72340" y2="88806"/>
                        <a14:foregroundMark x1="33511" y1="97015" x2="43085" y2="93657"/>
                        <a14:foregroundMark x1="43085" y1="93657" x2="43085" y2="93657"/>
                        <a14:foregroundMark x1="53191" y1="98507" x2="53191" y2="93657"/>
                        <a14:foregroundMark x1="72340" y1="94403" x2="80851" y2="90672"/>
                        <a14:foregroundMark x1="80851" y1="90672" x2="80851" y2="8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657" y="1392302"/>
            <a:ext cx="3886685" cy="55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azy: Szpilki | Darmowe wektory, zdjęcia stockowe i PSD">
            <a:extLst>
              <a:ext uri="{FF2B5EF4-FFF2-40B4-BE49-F238E27FC236}">
                <a16:creationId xmlns:a16="http://schemas.microsoft.com/office/drawing/2014/main" id="{0C6E2815-07FD-42B6-AE75-18B3C9615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052" y1="64162" x2="35052" y2="64162"/>
                        <a14:foregroundMark x1="30241" y1="75723" x2="30241" y2="75723"/>
                        <a14:backgroundMark x1="43986" y1="28324" x2="63574" y2="28324"/>
                        <a14:backgroundMark x1="63574" y1="28324" x2="54983" y2="30058"/>
                        <a14:backgroundMark x1="54983" y1="30058" x2="49141" y2="23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37" y="-1839527"/>
            <a:ext cx="6188465" cy="3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kacyjna Szczęśliwa Nowego Roku ` S Karta Święty Mikołaj Kogut Z Torbą  Prezenty Uczcić Nowy Rok Ilustracji - Ilustracja złożonej z święty, torbą:  83159968">
            <a:extLst>
              <a:ext uri="{FF2B5EF4-FFF2-40B4-BE49-F238E27FC236}">
                <a16:creationId xmlns:a16="http://schemas.microsoft.com/office/drawing/2014/main" id="{F59D25EA-BEA5-466A-9A4D-6496318B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778" y1="67843" x2="27778" y2="67843"/>
                        <a14:foregroundMark x1="27778" y1="69412" x2="27778" y2="69412"/>
                        <a14:foregroundMark x1="33838" y1="67059" x2="33838" y2="67059"/>
                        <a14:foregroundMark x1="46970" y1="70196" x2="46970" y2="7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46" y="2335047"/>
            <a:ext cx="4579911" cy="5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503408-CEE3-4AAD-B653-0D1709E35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3151" y="-854307"/>
            <a:ext cx="9144000" cy="2387600"/>
          </a:xfrm>
        </p:spPr>
        <p:txBody>
          <a:bodyPr/>
          <a:lstStyle/>
          <a:p>
            <a:r>
              <a:rPr lang="pl-PL" dirty="0">
                <a:latin typeface="+mn-lt"/>
              </a:rPr>
              <a:t>Dziękujemy za uwagę.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501121-7FE7-4672-9DB0-AE05534B4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999785" y="2107775"/>
            <a:ext cx="9827940" cy="1655762"/>
          </a:xfrm>
        </p:spPr>
        <p:txBody>
          <a:bodyPr>
            <a:noAutofit/>
          </a:bodyPr>
          <a:lstStyle/>
          <a:p>
            <a:r>
              <a:rPr lang="pl-PL" sz="6600" dirty="0">
                <a:latin typeface="+mj-lt"/>
                <a:cs typeface="Aparajita" panose="02020603050405020304" pitchFamily="18" charset="0"/>
              </a:rPr>
              <a:t>Wykonały: </a:t>
            </a:r>
          </a:p>
          <a:p>
            <a:r>
              <a:rPr lang="pl-PL" sz="6600" dirty="0">
                <a:latin typeface="+mj-lt"/>
                <a:cs typeface="Aparajita" panose="02020603050405020304" pitchFamily="18" charset="0"/>
              </a:rPr>
              <a:t>Joanna Udzielak,</a:t>
            </a:r>
          </a:p>
          <a:p>
            <a:r>
              <a:rPr lang="pl-PL" sz="6600" dirty="0">
                <a:latin typeface="+mj-lt"/>
                <a:cs typeface="Aparajita" panose="02020603050405020304" pitchFamily="18" charset="0"/>
              </a:rPr>
              <a:t> Julia </a:t>
            </a:r>
            <a:r>
              <a:rPr lang="pl-PL" sz="6600" dirty="0" err="1">
                <a:latin typeface="+mj-lt"/>
                <a:cs typeface="Aparajita" panose="02020603050405020304" pitchFamily="18" charset="0"/>
              </a:rPr>
              <a:t>Błaszczyszyn</a:t>
            </a:r>
            <a:endParaRPr lang="pl-PL" sz="6600" dirty="0">
              <a:latin typeface="+mj-lt"/>
              <a:cs typeface="Aparajita" panose="02020603050405020304" pitchFamily="18" charset="0"/>
            </a:endParaRPr>
          </a:p>
          <a:p>
            <a:r>
              <a:rPr lang="pl-PL" sz="6600" dirty="0">
                <a:latin typeface="+mj-lt"/>
                <a:cs typeface="Aparajita" panose="02020603050405020304" pitchFamily="18" charset="0"/>
              </a:rPr>
              <a:t>Z klasy 6d</a:t>
            </a:r>
            <a:endParaRPr lang="pl-PL" sz="6600" dirty="0">
              <a:solidFill>
                <a:srgbClr val="C00000"/>
              </a:solidFill>
              <a:latin typeface="+mj-lt"/>
              <a:cs typeface="Aparajita" panose="02020603050405020304" pitchFamily="18" charset="0"/>
            </a:endParaRPr>
          </a:p>
          <a:p>
            <a:endParaRPr lang="pl-PL" sz="6600" dirty="0">
              <a:solidFill>
                <a:srgbClr val="C00000"/>
              </a:solidFill>
              <a:latin typeface="+mj-lt"/>
              <a:cs typeface="Aparajita" panose="02020603050405020304" pitchFamily="18" charset="0"/>
            </a:endParaRPr>
          </a:p>
          <a:p>
            <a:endParaRPr lang="pl-PL" sz="6600" dirty="0">
              <a:solidFill>
                <a:srgbClr val="C00000"/>
              </a:solidFill>
              <a:latin typeface="+mj-lt"/>
              <a:cs typeface="Aparajita" panose="02020603050405020304" pitchFamily="18" charset="0"/>
            </a:endParaRPr>
          </a:p>
          <a:p>
            <a:endParaRPr lang="pl-PL" sz="6600" dirty="0">
              <a:solidFill>
                <a:srgbClr val="C00000"/>
              </a:solidFill>
              <a:latin typeface="+mj-lt"/>
              <a:cs typeface="Aparajita" panose="02020603050405020304" pitchFamily="18" charset="0"/>
            </a:endParaRPr>
          </a:p>
          <a:p>
            <a:endParaRPr lang="pl-PL" sz="6600" dirty="0">
              <a:solidFill>
                <a:srgbClr val="C00000"/>
              </a:solidFill>
              <a:latin typeface="+mj-lt"/>
              <a:cs typeface="Aparajita" panose="02020603050405020304" pitchFamily="18" charset="0"/>
            </a:endParaRPr>
          </a:p>
          <a:p>
            <a:r>
              <a:rPr lang="pl-PL" sz="6600" dirty="0">
                <a:solidFill>
                  <a:srgbClr val="C00000"/>
                </a:solidFill>
                <a:latin typeface="+mj-lt"/>
                <a:cs typeface="Aparajita" panose="02020603050405020304" pitchFamily="18" charset="0"/>
              </a:rPr>
              <a:t>       Wesołych świąt!!!!!</a:t>
            </a:r>
          </a:p>
        </p:txBody>
      </p:sp>
      <p:pic>
        <p:nvPicPr>
          <p:cNvPr id="11266" name="Picture 2" descr="Trzy, Minionki, Świąteczne, Stroje, Choinka">
            <a:extLst>
              <a:ext uri="{FF2B5EF4-FFF2-40B4-BE49-F238E27FC236}">
                <a16:creationId xmlns:a16="http://schemas.microsoft.com/office/drawing/2014/main" id="{468D0790-1099-4B74-8664-5F81C1EA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0" b="94350" l="9155" r="89789">
                        <a14:foregroundMark x1="45070" y1="4520" x2="44366" y2="3390"/>
                        <a14:foregroundMark x1="46126" y1="6215" x2="45070" y2="4520"/>
                        <a14:foregroundMark x1="47887" y1="9040" x2="46126" y2="6215"/>
                        <a14:foregroundMark x1="50704" y1="11864" x2="50704" y2="9605"/>
                        <a14:foregroundMark x1="22183" y1="30508" x2="16197" y2="30508"/>
                        <a14:foregroundMark x1="41197" y1="90395" x2="47535" y2="87006"/>
                        <a14:foregroundMark x1="52657" y1="92655" x2="53169" y2="93220"/>
                        <a14:foregroundMark x1="47535" y1="87006" x2="52657" y2="92655"/>
                        <a14:foregroundMark x1="53413" y1="92655" x2="56338" y2="85876"/>
                        <a14:foregroundMark x1="53169" y1="93220" x2="53413" y2="92655"/>
                        <a14:foregroundMark x1="58451" y1="90960" x2="58451" y2="86441"/>
                        <a14:foregroundMark x1="46897" y1="92655" x2="47183" y2="85311"/>
                        <a14:foregroundMark x1="46831" y1="94350" x2="46897" y2="92655"/>
                        <a14:foregroundMark x1="82394" y1="80226" x2="82394" y2="80226"/>
                        <a14:foregroundMark x1="75000" y1="80791" x2="75000" y2="80791"/>
                        <a14:foregroundMark x1="24648" y1="31073" x2="24648" y2="31073"/>
                        <a14:foregroundMark x1="25352" y1="33333" x2="25352" y2="33333"/>
                        <a14:foregroundMark x1="26408" y1="31073" x2="26408" y2="31073"/>
                        <a14:foregroundMark x1="26408" y1="31073" x2="26408" y2="31073"/>
                        <a14:foregroundMark x1="28169" y1="33898" x2="28169" y2="33898"/>
                        <a14:foregroundMark x1="17606" y1="79096" x2="29225" y2="76836"/>
                        <a14:foregroundMark x1="72183" y1="30508" x2="78873" y2="30508"/>
                        <a14:foregroundMark x1="78873" y1="30508" x2="71127" y2="30508"/>
                        <a14:foregroundMark x1="71127" y1="30508" x2="70070" y2="32203"/>
                        <a14:foregroundMark x1="89085" y1="45198" x2="88380" y2="38983"/>
                        <a14:foregroundMark x1="79225" y1="33333" x2="78521" y2="28249"/>
                        <a14:foregroundMark x1="81338" y1="30508" x2="81338" y2="30508"/>
                        <a14:backgroundMark x1="30986" y1="64407" x2="29930" y2="58192"/>
                        <a14:backgroundMark x1="68310" y1="33898" x2="68310" y2="33898"/>
                        <a14:backgroundMark x1="65141" y1="43503" x2="65141" y2="43503"/>
                        <a14:backgroundMark x1="70070" y1="55932" x2="70070" y2="55932"/>
                        <a14:backgroundMark x1="66549" y1="44068" x2="66549" y2="44068"/>
                        <a14:backgroundMark x1="65845" y1="40678" x2="65845" y2="40678"/>
                        <a14:backgroundMark x1="44014" y1="4520" x2="44014" y2="4520"/>
                        <a14:backgroundMark x1="45070" y1="6215" x2="45070" y2="6215"/>
                        <a14:backgroundMark x1="51056" y1="3390" x2="51056" y2="3390"/>
                        <a14:backgroundMark x1="46479" y1="1695" x2="46479" y2="1695"/>
                        <a14:backgroundMark x1="34859" y1="51412" x2="34859" y2="51412"/>
                        <a14:backgroundMark x1="26056" y1="79096" x2="26056" y2="79096"/>
                        <a14:backgroundMark x1="44014" y1="92655" x2="44014" y2="92655"/>
                        <a14:backgroundMark x1="53873" y1="92655" x2="53873" y2="92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21" y="980149"/>
            <a:ext cx="7858460" cy="48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0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50000"/>
            </a:schemeClr>
          </a:fgClr>
          <a:bgClr>
            <a:srgbClr val="C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BEA7E-6DA5-4C03-B75D-7FEC5367B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8863" y="758873"/>
            <a:ext cx="9913034" cy="249708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cs typeface="Aldhabi" panose="01000000000000000000" pitchFamily="2" charset="-78"/>
              </a:rPr>
              <a:t>Kalendarze już czekają,</a:t>
            </a:r>
            <a:br>
              <a:rPr lang="pl-PL" b="1" dirty="0">
                <a:cs typeface="Aldhabi" panose="01000000000000000000" pitchFamily="2" charset="-78"/>
              </a:rPr>
            </a:br>
            <a:r>
              <a:rPr lang="pl-PL" b="1" dirty="0">
                <a:cs typeface="Aldhabi" panose="01000000000000000000" pitchFamily="2" charset="-78"/>
              </a:rPr>
              <a:t>dzieci ręce wyciągają,</a:t>
            </a:r>
            <a:br>
              <a:rPr lang="pl-PL" b="1" dirty="0">
                <a:cs typeface="Aldhabi" panose="01000000000000000000" pitchFamily="2" charset="-78"/>
              </a:rPr>
            </a:br>
            <a:r>
              <a:rPr lang="pl-PL" b="1" dirty="0">
                <a:cs typeface="Aldhabi" panose="01000000000000000000" pitchFamily="2" charset="-78"/>
              </a:rPr>
              <a:t>szybko do nich zaglądają,</a:t>
            </a:r>
            <a:br>
              <a:rPr lang="pl-PL" b="1" dirty="0">
                <a:cs typeface="Aldhabi" panose="01000000000000000000" pitchFamily="2" charset="-78"/>
              </a:rPr>
            </a:br>
            <a:r>
              <a:rPr lang="pl-PL" b="1" dirty="0">
                <a:cs typeface="Aldhabi" panose="01000000000000000000" pitchFamily="2" charset="-78"/>
              </a:rPr>
              <a:t> czekoladki podjadają.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1D1504-AD7B-4643-B311-A61FB5870A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Archiwum | Kalendarz adwentowy Magnetic - Biedronka 21. 11. 2019 - 27. 11.  2019 | PromoCeny.pl - ulotki, promocje, zniżki">
            <a:extLst>
              <a:ext uri="{FF2B5EF4-FFF2-40B4-BE49-F238E27FC236}">
                <a16:creationId xmlns:a16="http://schemas.microsoft.com/office/drawing/2014/main" id="{9DEE7E4D-7B14-4AAF-BE47-861D4E4F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35" y="3293648"/>
            <a:ext cx="3131872" cy="22169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86A22275-885C-4749-B4F5-4211FCD9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171" y="7184939"/>
            <a:ext cx="1003705" cy="14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84194068-CDD7-4467-A418-4CC2F813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85" y="6857999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EA1EE4FD-C929-4F12-B12F-52318276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6" y="6883435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7CF511CD-1314-4E91-B9AF-E498CD55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4" y="6966325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EB26E762-FF2E-47BF-ADC1-D38B0624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253" y="6916858"/>
            <a:ext cx="205154" cy="2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FFE6DA6E-AB49-4F29-A38C-C88F0435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14" y="7217302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DB8AEBB7-A6ED-45CD-87D8-FF4DBC89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90" y="6768988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3595237C-6099-4DF8-A12E-69DDA4C4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6" y="6858000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72D85E2A-A428-4064-89CE-AD3198B6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27" y="6908608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7122289B-FA17-4D5E-B93F-6AB027FB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759" y="6892159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2B2A3844-CF6B-46D9-AF20-332FDB85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01" y="6974443"/>
            <a:ext cx="414497" cy="5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03E01CA9-A8F4-431A-BD16-6864347B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42" y="7061769"/>
            <a:ext cx="540511" cy="76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E9F52055-A02A-4E42-BEC9-C60FF7E6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32" y="7176214"/>
            <a:ext cx="287803" cy="4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FDFC917E-8BB9-4CA7-8399-AFB484C2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96" y="6970550"/>
            <a:ext cx="893298" cy="126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C37D433C-F4A9-48C0-A51B-2CDC65FF7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6" y="6809835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63865B40-A0DF-40C0-917F-9F155E82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93" y="6882702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BB5B4D40-F402-414B-9219-5B247EFB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86" y="6868851"/>
            <a:ext cx="304824" cy="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6CAEAF43-0929-457D-83E2-BCE5BABD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876" y="6908607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płatki śniegu do wydruku - Szukaj w Google | Home decor, Christmas, Decor">
            <a:extLst>
              <a:ext uri="{FF2B5EF4-FFF2-40B4-BE49-F238E27FC236}">
                <a16:creationId xmlns:a16="http://schemas.microsoft.com/office/drawing/2014/main" id="{AFD0C674-DABB-42E2-8F47-B2A62CB1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23" y1="31461" x2="51323" y2="31461"/>
                        <a14:foregroundMark x1="51323" y1="21723" x2="51323" y2="21723"/>
                        <a14:foregroundMark x1="50794" y1="57303" x2="49735" y2="22472"/>
                        <a14:foregroundMark x1="16931" y1="37828" x2="51323" y2="47566"/>
                        <a14:foregroundMark x1="89418" y1="34082" x2="52910" y2="46816"/>
                        <a14:foregroundMark x1="55026" y1="51685" x2="86772" y2="64045"/>
                        <a14:foregroundMark x1="50794" y1="60300" x2="50794" y2="57303"/>
                        <a14:foregroundMark x1="50794" y1="76779" x2="50794" y2="60300"/>
                        <a14:foregroundMark x1="11111" y1="65543" x2="42857" y2="53558"/>
                        <a14:backgroundMark x1="59259" y1="60300" x2="59259" y2="6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99" y="7102615"/>
            <a:ext cx="414497" cy="58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LENDARZ ADWENTOWY NO NAME 50G - Selgros24.pl">
            <a:extLst>
              <a:ext uri="{FF2B5EF4-FFF2-40B4-BE49-F238E27FC236}">
                <a16:creationId xmlns:a16="http://schemas.microsoft.com/office/drawing/2014/main" id="{1B0FF2DD-BD1A-4BCA-B0C8-82E5C351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0667" l="9778" r="89778">
                        <a14:foregroundMark x1="28889" y1="91111" x2="28889" y2="91111"/>
                        <a14:foregroundMark x1="27111" y1="6667" x2="27111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7" y="3293648"/>
            <a:ext cx="3350127" cy="33501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Kalendarz adwentowy... obudź w sobie dziecko... ciesz się z każdego  dnia...!!! - Viollet - Świat Kobiety 50 plus">
            <a:extLst>
              <a:ext uri="{FF2B5EF4-FFF2-40B4-BE49-F238E27FC236}">
                <a16:creationId xmlns:a16="http://schemas.microsoft.com/office/drawing/2014/main" id="{D1E09E95-A216-4615-94D0-B2CB85A0E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2346" y="3214797"/>
            <a:ext cx="2206487" cy="22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Kalendarz adwentowy... obudź w sobie dziecko... ciesz się z każdego  dnia...!!! - Viollet - Świat Kobiety 50 plus">
            <a:extLst>
              <a:ext uri="{FF2B5EF4-FFF2-40B4-BE49-F238E27FC236}">
                <a16:creationId xmlns:a16="http://schemas.microsoft.com/office/drawing/2014/main" id="{229DE1CB-1219-4E1E-BBD1-7E74F95B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73" y="3957766"/>
            <a:ext cx="3674023" cy="242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8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8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8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9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6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dzinne gotowanie: Wigilia w Little Chefie – atrakcje dla dzieci Warszawa  2017.">
            <a:extLst>
              <a:ext uri="{FF2B5EF4-FFF2-40B4-BE49-F238E27FC236}">
                <a16:creationId xmlns:a16="http://schemas.microsoft.com/office/drawing/2014/main" id="{8C39B28C-95D1-4E5D-96EB-F08D5541A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3"/>
          <a:stretch/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416C3C2-06EE-4198-B2A4-BAC9B02A2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sz="5100" dirty="0">
                <a:solidFill>
                  <a:srgbClr val="FFFFFF"/>
                </a:solidFill>
              </a:rPr>
              <a:t>Opłatkiem się dzielimy,</a:t>
            </a:r>
            <a:br>
              <a:rPr lang="pl-PL" sz="5100" dirty="0">
                <a:solidFill>
                  <a:srgbClr val="FFFFFF"/>
                </a:solidFill>
              </a:rPr>
            </a:br>
            <a:r>
              <a:rPr lang="pl-PL" sz="5100" dirty="0">
                <a:solidFill>
                  <a:srgbClr val="FFFFFF"/>
                </a:solidFill>
              </a:rPr>
              <a:t>świąteczne życzenia mówimy,</a:t>
            </a:r>
            <a:br>
              <a:rPr lang="pl-PL" sz="5100" dirty="0">
                <a:solidFill>
                  <a:srgbClr val="FFFFFF"/>
                </a:solidFill>
              </a:rPr>
            </a:br>
            <a:r>
              <a:rPr lang="pl-PL" sz="5100" dirty="0">
                <a:solidFill>
                  <a:srgbClr val="FFFFFF"/>
                </a:solidFill>
              </a:rPr>
              <a:t>do stołu zasiadamy </a:t>
            </a:r>
            <a:br>
              <a:rPr lang="pl-PL" sz="5100" dirty="0">
                <a:solidFill>
                  <a:srgbClr val="FFFFFF"/>
                </a:solidFill>
              </a:rPr>
            </a:br>
            <a:r>
              <a:rPr lang="pl-PL" sz="5100" dirty="0">
                <a:solidFill>
                  <a:srgbClr val="FFFFFF"/>
                </a:solidFill>
              </a:rPr>
              <a:t>i 12 potraw mamy.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86CC8F-1765-4769-9D4D-20554EAA77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3078" name="Picture 6" descr="Opłatek - jak powstaje? Z czego jest zrobiony opłatek? Jak zrobić opłatek  bezglutenowy w domu? [PRZEPIS] | Gazeta Pomorska">
            <a:extLst>
              <a:ext uri="{FF2B5EF4-FFF2-40B4-BE49-F238E27FC236}">
                <a16:creationId xmlns:a16="http://schemas.microsoft.com/office/drawing/2014/main" id="{2C83BBC6-5E0B-4C63-874A-760C1A157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5" b="96757" l="8824" r="93382">
                        <a14:foregroundMark x1="31618" y1="90270" x2="31618" y2="90270"/>
                        <a14:foregroundMark x1="27574" y1="96757" x2="27574" y2="96757"/>
                        <a14:foregroundMark x1="9191" y1="54595" x2="9191" y2="54595"/>
                        <a14:foregroundMark x1="70956" y1="4865" x2="70956" y2="4865"/>
                        <a14:foregroundMark x1="93382" y1="54595" x2="93382" y2="54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095875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łatek - symbol pojednania. Robi się go z najlepszej, przesianej mąki -  plus.dziennikbaltycki.pl">
            <a:extLst>
              <a:ext uri="{FF2B5EF4-FFF2-40B4-BE49-F238E27FC236}">
                <a16:creationId xmlns:a16="http://schemas.microsoft.com/office/drawing/2014/main" id="{286BA343-D53F-4125-B0F5-A8F21DCF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3711" l="3165" r="96519">
                        <a14:foregroundMark x1="22785" y1="68553" x2="22785" y2="68553"/>
                        <a14:foregroundMark x1="31013" y1="54717" x2="13924" y2="60377"/>
                        <a14:foregroundMark x1="13924" y1="60377" x2="3481" y2="77987"/>
                        <a14:foregroundMark x1="8228" y1="83648" x2="9810" y2="59119"/>
                        <a14:foregroundMark x1="8544" y1="93711" x2="9810" y2="70440"/>
                        <a14:foregroundMark x1="93038" y1="88679" x2="96519" y2="92453"/>
                        <a14:foregroundMark x1="50000" y1="41509" x2="49684" y2="36478"/>
                        <a14:foregroundMark x1="44620" y1="36478" x2="50949" y2="30189"/>
                        <a14:backgroundMark x1="88608" y1="57233" x2="73734" y2="40881"/>
                        <a14:backgroundMark x1="73734" y1="40881" x2="67722" y2="23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3538"/>
            <a:ext cx="4380672" cy="22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Wyrzucanie, trash., człowiek. Wyrzucanie, śmieci, ciągnący, white., człowiek.  | CanStock">
            <a:extLst>
              <a:ext uri="{FF2B5EF4-FFF2-40B4-BE49-F238E27FC236}">
                <a16:creationId xmlns:a16="http://schemas.microsoft.com/office/drawing/2014/main" id="{85E3908A-4D0F-4807-80B2-505B879B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0909" y1="69869" x2="70909" y2="69869"/>
                        <a14:backgroundMark x1="64545" y1="71179" x2="57727" y2="62009"/>
                        <a14:backgroundMark x1="57727" y1="62009" x2="79545" y2="58952"/>
                        <a14:backgroundMark x1="79545" y1="58952" x2="94091" y2="64192"/>
                        <a14:backgroundMark x1="94091" y1="64192" x2="79091" y2="79476"/>
                        <a14:backgroundMark x1="79091" y1="79476" x2="66364" y2="79476"/>
                        <a14:backgroundMark x1="66364" y1="79476" x2="75909" y2="67686"/>
                        <a14:backgroundMark x1="75909" y1="67686" x2="77273" y2="67249"/>
                        <a14:backgroundMark x1="43636" y1="42358" x2="46818" y2="44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972"/>
            <a:ext cx="4241524" cy="441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2E329F3-D9A0-4E12-8200-90CEBB66D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774" y="1480172"/>
            <a:ext cx="9674087" cy="2387600"/>
          </a:xfrm>
        </p:spPr>
        <p:txBody>
          <a:bodyPr>
            <a:normAutofit fontScale="90000"/>
          </a:bodyPr>
          <a:lstStyle/>
          <a:p>
            <a:r>
              <a:rPr lang="pl-PL" sz="4400" b="1" dirty="0"/>
              <a:t>Karp już zniknął z wanny,</a:t>
            </a:r>
            <a:br>
              <a:rPr lang="pl-PL" sz="4400" b="1" dirty="0"/>
            </a:br>
            <a:r>
              <a:rPr lang="pl-PL" sz="4400" b="1" dirty="0"/>
              <a:t>pierniczki tańczą jak panny,</a:t>
            </a:r>
            <a:br>
              <a:rPr lang="pl-PL" sz="4400" b="1" dirty="0"/>
            </a:br>
            <a:r>
              <a:rPr lang="pl-PL" sz="4400" b="1" dirty="0"/>
              <a:t>tato do domu zanosi świerka,</a:t>
            </a:r>
            <a:br>
              <a:rPr lang="pl-PL" sz="4400" b="1" dirty="0"/>
            </a:br>
            <a:r>
              <a:rPr lang="pl-PL" sz="4400" b="1" dirty="0"/>
              <a:t>a mama gotuje i na zegarek zerka.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132146-8895-4328-9DC8-2407AD353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59026" y="251790"/>
            <a:ext cx="834887" cy="265043"/>
          </a:xfrm>
        </p:spPr>
        <p:txBody>
          <a:bodyPr>
            <a:normAutofit fontScale="62500" lnSpcReduction="20000"/>
          </a:bodyPr>
          <a:lstStyle/>
          <a:p>
            <a:endParaRPr lang="pl-PL"/>
          </a:p>
        </p:txBody>
      </p:sp>
      <p:pic>
        <p:nvPicPr>
          <p:cNvPr id="4098" name="Picture 2" descr="Ile kosztuje świąteczny karp? W tym roku znacznie drożej - Wiadomości">
            <a:extLst>
              <a:ext uri="{FF2B5EF4-FFF2-40B4-BE49-F238E27FC236}">
                <a16:creationId xmlns:a16="http://schemas.microsoft.com/office/drawing/2014/main" id="{880CE2C2-35C7-4962-8D40-244D5D54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4" y="3636718"/>
            <a:ext cx="5410546" cy="30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klejka ścienna świerk,choinka,las 8747584517 - Allegro.pl">
            <a:extLst>
              <a:ext uri="{FF2B5EF4-FFF2-40B4-BE49-F238E27FC236}">
                <a16:creationId xmlns:a16="http://schemas.microsoft.com/office/drawing/2014/main" id="{A15378C8-37D0-4269-B40F-A538A2D6B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0" b="89552" l="10000" r="90800">
                        <a14:foregroundMark x1="54800" y1="50746" x2="62000" y2="50249"/>
                        <a14:foregroundMark x1="62000" y1="50249" x2="64000" y2="48756"/>
                        <a14:foregroundMark x1="84400" y1="73134" x2="88800" y2="70149"/>
                        <a14:foregroundMark x1="84400" y1="61194" x2="84400" y2="61194"/>
                        <a14:foregroundMark x1="83600" y1="66667" x2="83600" y2="66667"/>
                        <a14:foregroundMark x1="90800" y1="70647" x2="90800" y2="70647"/>
                        <a14:foregroundMark x1="68800" y1="23383" x2="68800" y2="23383"/>
                        <a14:foregroundMark x1="63600" y1="14925" x2="63600" y2="14925"/>
                        <a14:foregroundMark x1="58800" y1="31841" x2="58800" y2="31841"/>
                        <a14:foregroundMark x1="52800" y1="51741" x2="52800" y2="51741"/>
                        <a14:foregroundMark x1="52800" y1="52239" x2="52800" y2="52239"/>
                        <a14:foregroundMark x1="54800" y1="52736" x2="54800" y2="52736"/>
                        <a14:foregroundMark x1="76000" y1="51741" x2="76000" y2="51741"/>
                        <a14:foregroundMark x1="70400" y1="55721" x2="70400" y2="55721"/>
                        <a14:foregroundMark x1="72400" y1="55721" x2="72400" y2="55721"/>
                        <a14:foregroundMark x1="70800" y1="55224" x2="70800" y2="55224"/>
                        <a14:foregroundMark x1="72400" y1="56716" x2="72400" y2="56716"/>
                        <a14:foregroundMark x1="70400" y1="55224" x2="70400" y2="55224"/>
                        <a14:foregroundMark x1="79600" y1="51741" x2="79600" y2="51741"/>
                        <a14:foregroundMark x1="73600" y1="44776" x2="73600" y2="44776"/>
                        <a14:foregroundMark x1="71200" y1="35323" x2="71200" y2="35323"/>
                        <a14:foregroundMark x1="54800" y1="52736" x2="54800" y2="52736"/>
                        <a14:foregroundMark x1="54800" y1="52239" x2="54800" y2="52239"/>
                        <a14:foregroundMark x1="54800" y1="54229" x2="54800" y2="54229"/>
                        <a14:foregroundMark x1="54800" y1="53731" x2="54800" y2="53731"/>
                        <a14:foregroundMark x1="54800" y1="51741" x2="54800" y2="51741"/>
                        <a14:foregroundMark x1="54800" y1="53731" x2="54800" y2="53731"/>
                        <a14:foregroundMark x1="54800" y1="52239" x2="54800" y2="52239"/>
                        <a14:foregroundMark x1="54800" y1="53234" x2="54800" y2="53234"/>
                        <a14:backgroundMark x1="60800" y1="27861" x2="60800" y2="27861"/>
                        <a14:backgroundMark x1="71200" y1="33831" x2="71200" y2="33831"/>
                        <a14:backgroundMark x1="60800" y1="28856" x2="60800" y2="28856"/>
                        <a14:backgroundMark x1="60800" y1="28358" x2="59200" y2="28856"/>
                        <a14:backgroundMark x1="79200" y1="50746" x2="73600" y2="49254"/>
                        <a14:backgroundMark x1="73600" y1="49254" x2="68400" y2="46269"/>
                        <a14:backgroundMark x1="69600" y1="55721" x2="74400" y2="56716"/>
                        <a14:backgroundMark x1="53201" y1="53731" x2="52400" y2="54229"/>
                        <a14:backgroundMark x1="54000" y1="53234" x2="53201" y2="53731"/>
                        <a14:backgroundMark x1="54801" y1="52736" x2="54000" y2="53234"/>
                        <a14:backgroundMark x1="55600" y1="52239" x2="54801" y2="52736"/>
                        <a14:backgroundMark x1="69200" y1="22388" x2="69200" y2="22388"/>
                        <a14:backgroundMark x1="89200" y1="69652" x2="89200" y2="69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3984">
            <a:off x="-1637245" y="-529777"/>
            <a:ext cx="9847707" cy="79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9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67F3D-283A-4FCB-8B65-9FE08A4B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8910" y="42218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Choineczkę ubieramy,</a:t>
            </a:r>
            <a:br>
              <a:rPr lang="pl-PL" dirty="0">
                <a:latin typeface="Bauhaus 93" panose="04030905020B02020C02" pitchFamily="82" charset="0"/>
              </a:rPr>
            </a:br>
            <a:r>
              <a:rPr lang="pl-PL" b="1" dirty="0"/>
              <a:t>listy jeszcze wysyłamy,</a:t>
            </a:r>
            <a:br>
              <a:rPr lang="pl-PL" b="1" dirty="0"/>
            </a:br>
            <a:br>
              <a:rPr lang="pl-PL" dirty="0">
                <a:latin typeface="Bauhaus 93" panose="04030905020B02020C02" pitchFamily="82" charset="0"/>
              </a:rPr>
            </a:br>
            <a:br>
              <a:rPr lang="pl-PL" dirty="0">
                <a:latin typeface="Bauhaus 93" panose="04030905020B02020C02" pitchFamily="82" charset="0"/>
              </a:rPr>
            </a:br>
            <a:r>
              <a:rPr lang="pl-PL" b="1" dirty="0"/>
              <a:t>Elfy się do świąt szykują</a:t>
            </a:r>
            <a:br>
              <a:rPr lang="pl-PL" b="1" dirty="0"/>
            </a:br>
            <a:r>
              <a:rPr lang="pl-PL" b="1" dirty="0"/>
              <a:t>i prezenty już pakują.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8A72A3-F11D-43B4-B8CB-2864F54FB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4" name="Picture 4" descr="Rodzina Dekorowanie Choinki | Darmowy Wektor">
            <a:extLst>
              <a:ext uri="{FF2B5EF4-FFF2-40B4-BE49-F238E27FC236}">
                <a16:creationId xmlns:a16="http://schemas.microsoft.com/office/drawing/2014/main" id="{0EC7B440-815D-4F62-97F7-8D562065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33" b="92000" l="8889" r="93778">
                        <a14:foregroundMark x1="14222" y1="28889" x2="14222" y2="28889"/>
                        <a14:foregroundMark x1="10222" y1="52000" x2="10222" y2="52000"/>
                        <a14:foregroundMark x1="12000" y1="87556" x2="12000" y2="87556"/>
                        <a14:foregroundMark x1="24444" y1="88444" x2="24444" y2="88444"/>
                        <a14:foregroundMark x1="24444" y1="88444" x2="24444" y2="88444"/>
                        <a14:foregroundMark x1="24444" y1="90222" x2="24444" y2="90222"/>
                        <a14:foregroundMark x1="10667" y1="90222" x2="10667" y2="90222"/>
                        <a14:foregroundMark x1="8889" y1="88000" x2="8889" y2="88000"/>
                        <a14:foregroundMark x1="91111" y1="92444" x2="91111" y2="92444"/>
                        <a14:foregroundMark x1="89333" y1="88000" x2="89333" y2="88000"/>
                        <a14:foregroundMark x1="89333" y1="88444" x2="89333" y2="88889"/>
                        <a14:foregroundMark x1="90667" y1="90667" x2="90667" y2="90667"/>
                        <a14:foregroundMark x1="76000" y1="89333" x2="76000" y2="89333"/>
                        <a14:foregroundMark x1="76000" y1="88444" x2="76000" y2="88444"/>
                        <a14:foregroundMark x1="75111" y1="88889" x2="75111" y2="88889"/>
                        <a14:foregroundMark x1="75111" y1="88889" x2="75111" y2="88889"/>
                        <a14:foregroundMark x1="72889" y1="90222" x2="72889" y2="90222"/>
                        <a14:foregroundMark x1="92000" y1="28889" x2="92000" y2="28889"/>
                        <a14:foregroundMark x1="93778" y1="51556" x2="93778" y2="51556"/>
                        <a14:foregroundMark x1="12889" y1="29333" x2="12889" y2="29333"/>
                        <a14:foregroundMark x1="65333" y1="28000" x2="65333" y2="28000"/>
                        <a14:foregroundMark x1="65333" y1="28000" x2="65333" y2="28000"/>
                        <a14:foregroundMark x1="67111" y1="27111" x2="67111" y2="27111"/>
                        <a14:foregroundMark x1="67111" y1="27111" x2="67111" y2="27111"/>
                        <a14:foregroundMark x1="67111" y1="27111" x2="67111" y2="27111"/>
                        <a14:foregroundMark x1="67111" y1="28889" x2="67111" y2="28889"/>
                        <a14:foregroundMark x1="64889" y1="25333" x2="64889" y2="25333"/>
                        <a14:foregroundMark x1="54222" y1="9333" x2="54222" y2="9333"/>
                        <a14:foregroundMark x1="34222" y1="90222" x2="34222" y2="90222"/>
                        <a14:foregroundMark x1="17333" y1="40889" x2="17333" y2="40889"/>
                        <a14:foregroundMark x1="25778" y1="42667" x2="25778" y2="42667"/>
                        <a14:foregroundMark x1="25778" y1="40889" x2="25778" y2="40889"/>
                        <a14:foregroundMark x1="24000" y1="40889" x2="24000" y2="40889"/>
                        <a14:foregroundMark x1="80444" y1="36889" x2="80444" y2="36889"/>
                        <a14:foregroundMark x1="79556" y1="35111" x2="79556" y2="35111"/>
                        <a14:foregroundMark x1="79556" y1="35111" x2="79556" y2="35111"/>
                        <a14:backgroundMark x1="67556" y1="40889" x2="67556" y2="40889"/>
                        <a14:backgroundMark x1="73333" y1="45333" x2="73333" y2="45333"/>
                        <a14:backgroundMark x1="93778" y1="29333" x2="93778" y2="29333"/>
                        <a14:backgroundMark x1="92889" y1="29333" x2="92889" y2="29333"/>
                        <a14:backgroundMark x1="94667" y1="52444" x2="94667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51" y="2313729"/>
            <a:ext cx="4715680" cy="47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żenarodzeniowy Elfa Charakter Święty Mikołaj Pomagierów Kreskówka,  śliczny Karłowaty Elf Zabawy Charakterów Wektor Odizolowywaj Ilustracja  Wektor - Ilustracja złożonej z pude, uroczy: 126986798">
            <a:extLst>
              <a:ext uri="{FF2B5EF4-FFF2-40B4-BE49-F238E27FC236}">
                <a16:creationId xmlns:a16="http://schemas.microsoft.com/office/drawing/2014/main" id="{972815F5-C928-45EA-ABA3-4B8A6D49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93889" l="10000" r="90000">
                        <a14:foregroundMark x1="43571" y1="93889" x2="43571" y2="93889"/>
                        <a14:foregroundMark x1="45714" y1="90556" x2="45714" y2="90556"/>
                        <a14:foregroundMark x1="46071" y1="88333" x2="46071" y2="88333"/>
                        <a14:foregroundMark x1="50000" y1="90556" x2="50000" y2="90556"/>
                        <a14:foregroundMark x1="55357" y1="87222" x2="55357" y2="87222"/>
                        <a14:foregroundMark x1="54286" y1="82222" x2="54286" y2="82222"/>
                        <a14:foregroundMark x1="55357" y1="87778" x2="55357" y2="87778"/>
                        <a14:foregroundMark x1="59643" y1="39444" x2="59643" y2="39444"/>
                        <a14:foregroundMark x1="57857" y1="37778" x2="57857" y2="37778"/>
                        <a14:foregroundMark x1="62500" y1="5556" x2="62500" y2="5556"/>
                        <a14:foregroundMark x1="47857" y1="93889" x2="47857" y2="93889"/>
                        <a14:foregroundMark x1="49643" y1="90556" x2="49643" y2="90556"/>
                        <a14:foregroundMark x1="50000" y1="89444" x2="50000" y2="89444"/>
                        <a14:backgroundMark x1="47500" y1="72222" x2="47500" y2="72222"/>
                        <a14:backgroundMark x1="47500" y1="89444" x2="47500" y2="89444"/>
                        <a14:backgroundMark x1="43929" y1="91111" x2="43929" y2="91111"/>
                        <a14:backgroundMark x1="50714" y1="91111" x2="50714" y2="91111"/>
                        <a14:backgroundMark x1="63571" y1="48333" x2="77500" y2="6111"/>
                        <a14:backgroundMark x1="77500" y1="6111" x2="67143" y2="15000"/>
                        <a14:backgroundMark x1="67143" y1="15000" x2="63929" y2="30556"/>
                        <a14:backgroundMark x1="63929" y1="30556" x2="68571" y2="38333"/>
                        <a14:backgroundMark x1="58571" y1="43889" x2="77857" y2="22778"/>
                        <a14:backgroundMark x1="77857" y1="22778" x2="65714" y2="13889"/>
                        <a14:backgroundMark x1="65714" y1="13889" x2="63571" y2="3889"/>
                        <a14:backgroundMark x1="58214" y1="39444" x2="58214" y2="3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3432" flipV="1">
            <a:off x="-551441" y="1784798"/>
            <a:ext cx="7237465" cy="46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ożenarodzeniowy Elfa Charakter Święty Mikołaj Pomagierów Kreskówka,  śliczny Karłowaty Elf Zabawy Charakterów Wektor Odizolowywaj Ilustracja  Wektor - Ilustracja złożonej z pude, uroczy: 126986798">
            <a:extLst>
              <a:ext uri="{FF2B5EF4-FFF2-40B4-BE49-F238E27FC236}">
                <a16:creationId xmlns:a16="http://schemas.microsoft.com/office/drawing/2014/main" id="{44C26EAD-7639-4F61-B135-C1909334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0000" l="10000" r="90000">
                        <a14:foregroundMark x1="68298" y1="24444" x2="68929" y2="41111"/>
                        <a14:foregroundMark x1="68277" y1="23889" x2="68298" y2="24444"/>
                        <a14:foregroundMark x1="68256" y1="23333" x2="68277" y2="23889"/>
                        <a14:foregroundMark x1="68214" y1="22222" x2="68256" y2="23333"/>
                        <a14:foregroundMark x1="68929" y1="41111" x2="62500" y2="41111"/>
                        <a14:foregroundMark x1="62500" y1="41111" x2="68214" y2="45556"/>
                        <a14:foregroundMark x1="68214" y1="45556" x2="72500" y2="37222"/>
                        <a14:foregroundMark x1="72500" y1="37222" x2="70714" y2="27222"/>
                        <a14:foregroundMark x1="74970" y1="21111" x2="75357" y2="20556"/>
                        <a14:foregroundMark x1="70714" y1="27222" x2="74970" y2="21111"/>
                        <a14:foregroundMark x1="70153" y1="23889" x2="69286" y2="24444"/>
                        <a14:foregroundMark x1="74490" y1="21111" x2="70153" y2="23889"/>
                        <a14:foregroundMark x1="75357" y1="20556" x2="74490" y2="21111"/>
                        <a14:foregroundMark x1="69286" y1="24444" x2="63571" y2="23889"/>
                        <a14:foregroundMark x1="71800" y1="10556" x2="72143" y2="10000"/>
                        <a14:foregroundMark x1="70772" y1="12222" x2="71800" y2="10556"/>
                        <a14:foregroundMark x1="63914" y1="23333" x2="70772" y2="12222"/>
                        <a14:foregroundMark x1="63571" y1="23889" x2="63914" y2="23333"/>
                        <a14:foregroundMark x1="73182" y1="12222" x2="75000" y2="16111"/>
                        <a14:foregroundMark x1="72403" y1="10556" x2="73182" y2="12222"/>
                        <a14:foregroundMark x1="72143" y1="10000" x2="72403" y2="10556"/>
                        <a14:foregroundMark x1="63214" y1="15556" x2="63214" y2="15556"/>
                        <a14:foregroundMark x1="62143" y1="18333" x2="62143" y2="18333"/>
                        <a14:foregroundMark x1="65000" y1="7222" x2="65000" y2="7222"/>
                        <a14:foregroundMark x1="61786" y1="5000" x2="61786" y2="5000"/>
                        <a14:foregroundMark x1="71429" y1="7222" x2="71429" y2="7222"/>
                        <a14:foregroundMark x1="74286" y1="7222" x2="74286" y2="7222"/>
                        <a14:foregroundMark x1="58571" y1="37778" x2="58571" y2="37778"/>
                        <a14:foregroundMark x1="58571" y1="37778" x2="58571" y2="37778"/>
                        <a14:foregroundMark x1="57143" y1="41111" x2="57143" y2="41111"/>
                        <a14:backgroundMark x1="51429" y1="80000" x2="58929" y2="57778"/>
                        <a14:backgroundMark x1="58929" y1="57778" x2="35000" y2="65556"/>
                        <a14:backgroundMark x1="35000" y1="65556" x2="55714" y2="77778"/>
                        <a14:backgroundMark x1="55714" y1="77778" x2="44286" y2="89444"/>
                        <a14:backgroundMark x1="44286" y1="89444" x2="38571" y2="78333"/>
                        <a14:backgroundMark x1="38571" y1="78333" x2="41429" y2="68889"/>
                        <a14:backgroundMark x1="41429" y1="68889" x2="50000" y2="70556"/>
                        <a14:backgroundMark x1="50000" y1="70556" x2="71786" y2="63889"/>
                        <a14:backgroundMark x1="71786" y1="63889" x2="55714" y2="67778"/>
                        <a14:backgroundMark x1="55714" y1="67778" x2="43214" y2="58333"/>
                        <a14:backgroundMark x1="64286" y1="23333" x2="64286" y2="23333"/>
                        <a14:backgroundMark x1="64286" y1="23889" x2="64286" y2="23889"/>
                        <a14:backgroundMark x1="63214" y1="24444" x2="63214" y2="24444"/>
                        <a14:backgroundMark x1="73571" y1="12222" x2="73571" y2="12222"/>
                        <a14:backgroundMark x1="72500" y1="7778" x2="72500" y2="7778"/>
                        <a14:backgroundMark x1="72857" y1="10556" x2="72857" y2="10556"/>
                        <a14:backgroundMark x1="73214" y1="21111" x2="73214" y2="2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494">
            <a:off x="797783" y="-326662"/>
            <a:ext cx="8017580" cy="51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2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86A33-702D-43B0-B3F8-8906FC50E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67123" y="8786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Kominek już świeci</a:t>
            </a:r>
            <a:br>
              <a:rPr lang="pl-PL" b="1" dirty="0"/>
            </a:br>
            <a:r>
              <a:rPr lang="pl-PL" b="1" dirty="0"/>
              <a:t>i cieszą się dzieci,</a:t>
            </a:r>
            <a:br>
              <a:rPr lang="pl-PL" b="1" dirty="0"/>
            </a:br>
            <a:r>
              <a:rPr lang="pl-PL" b="1" dirty="0"/>
              <a:t>skarpety szykują,</a:t>
            </a:r>
            <a:br>
              <a:rPr lang="pl-PL" b="1" dirty="0"/>
            </a:br>
            <a:r>
              <a:rPr lang="pl-PL" b="1" dirty="0"/>
              <a:t>a koty zimują.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013B0FA-AACF-46EA-B0D1-4EC0F8933A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Kominek Grafika wektorowa - kominek w salonie, kominki ceny wektory i  ilustracje royalty-free | Depositphotos">
            <a:extLst>
              <a:ext uri="{FF2B5EF4-FFF2-40B4-BE49-F238E27FC236}">
                <a16:creationId xmlns:a16="http://schemas.microsoft.com/office/drawing/2014/main" id="{DB4D42C2-699C-4880-BFC6-4D6B114A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" b="99394" l="1167" r="98667">
                        <a14:foregroundMark x1="42000" y1="85657" x2="31500" y2="85657"/>
                        <a14:foregroundMark x1="31500" y1="85657" x2="18000" y2="66869"/>
                        <a14:foregroundMark x1="18000" y1="66869" x2="12833" y2="55758"/>
                        <a14:foregroundMark x1="12833" y1="55758" x2="14667" y2="33939"/>
                        <a14:foregroundMark x1="14667" y1="33939" x2="8333" y2="25253"/>
                        <a14:foregroundMark x1="8333" y1="25253" x2="14000" y2="17374"/>
                        <a14:foregroundMark x1="14000" y1="17374" x2="9833" y2="8081"/>
                        <a14:foregroundMark x1="9833" y1="8081" x2="667" y2="3030"/>
                        <a14:foregroundMark x1="667" y1="3030" x2="30167" y2="5657"/>
                        <a14:foregroundMark x1="30167" y1="5657" x2="64167" y2="808"/>
                        <a14:foregroundMark x1="64167" y1="808" x2="98667" y2="2424"/>
                        <a14:foregroundMark x1="98667" y1="2424" x2="48833" y2="31919"/>
                        <a14:foregroundMark x1="48833" y1="31919" x2="41833" y2="38788"/>
                        <a14:foregroundMark x1="41833" y1="38788" x2="29500" y2="16566"/>
                        <a14:foregroundMark x1="29500" y1="16566" x2="27500" y2="2828"/>
                        <a14:foregroundMark x1="27500" y1="2828" x2="19333" y2="66061"/>
                        <a14:foregroundMark x1="19333" y1="66061" x2="8500" y2="93333"/>
                        <a14:foregroundMark x1="8500" y1="93333" x2="41333" y2="99798"/>
                        <a14:foregroundMark x1="41333" y1="99798" x2="53333" y2="99192"/>
                        <a14:foregroundMark x1="53333" y1="99192" x2="67833" y2="92929"/>
                        <a14:foregroundMark x1="67833" y1="92929" x2="96500" y2="94343"/>
                        <a14:foregroundMark x1="96500" y1="94343" x2="95167" y2="83232"/>
                        <a14:foregroundMark x1="95167" y1="83232" x2="91000" y2="73535"/>
                        <a14:foregroundMark x1="91000" y1="73535" x2="87333" y2="27879"/>
                        <a14:foregroundMark x1="87333" y1="27879" x2="89833" y2="17980"/>
                        <a14:foregroundMark x1="89833" y1="17980" x2="77833" y2="41212"/>
                        <a14:foregroundMark x1="77833" y1="41212" x2="74333" y2="87879"/>
                        <a14:foregroundMark x1="74333" y1="87879" x2="75500" y2="8485"/>
                        <a14:foregroundMark x1="75500" y1="8485" x2="85833" y2="23232"/>
                        <a14:foregroundMark x1="85833" y1="23232" x2="85000" y2="33535"/>
                        <a14:foregroundMark x1="85000" y1="33535" x2="79167" y2="3434"/>
                        <a14:foregroundMark x1="79167" y1="3434" x2="71167" y2="29495"/>
                        <a14:foregroundMark x1="71167" y1="29495" x2="70167" y2="17778"/>
                        <a14:foregroundMark x1="70167" y1="17778" x2="63000" y2="97980"/>
                        <a14:foregroundMark x1="63000" y1="97980" x2="55000" y2="23030"/>
                        <a14:foregroundMark x1="55000" y1="23030" x2="64000" y2="81616"/>
                        <a14:foregroundMark x1="64000" y1="81616" x2="54500" y2="54343"/>
                        <a14:foregroundMark x1="54500" y1="54343" x2="52833" y2="808"/>
                        <a14:foregroundMark x1="52833" y1="808" x2="45333" y2="85253"/>
                        <a14:foregroundMark x1="45333" y1="85253" x2="38833" y2="66061"/>
                        <a14:foregroundMark x1="38833" y1="66061" x2="36667" y2="8889"/>
                        <a14:foregroundMark x1="36667" y1="8889" x2="35833" y2="87273"/>
                        <a14:foregroundMark x1="35833" y1="87273" x2="27833" y2="2626"/>
                        <a14:foregroundMark x1="27833" y1="2626" x2="25833" y2="63232"/>
                        <a14:foregroundMark x1="25833" y1="63232" x2="22500" y2="74343"/>
                        <a14:foregroundMark x1="22500" y1="74343" x2="13833" y2="81414"/>
                        <a14:foregroundMark x1="13833" y1="81414" x2="9500" y2="82626"/>
                        <a14:foregroundMark x1="3000" y1="97374" x2="61833" y2="92121"/>
                        <a14:foregroundMark x1="61833" y1="92121" x2="84167" y2="92323"/>
                        <a14:foregroundMark x1="84167" y1="92323" x2="13667" y2="90101"/>
                        <a14:foregroundMark x1="13667" y1="90101" x2="36667" y2="90101"/>
                        <a14:foregroundMark x1="36667" y1="90101" x2="48833" y2="93131"/>
                        <a14:foregroundMark x1="87000" y1="96162" x2="81667" y2="60202"/>
                        <a14:foregroundMark x1="81667" y1="60202" x2="86833" y2="68687"/>
                        <a14:foregroundMark x1="86833" y1="68687" x2="87333" y2="80808"/>
                        <a14:foregroundMark x1="87333" y1="80808" x2="92167" y2="89697"/>
                        <a14:foregroundMark x1="92167" y1="89697" x2="98667" y2="90101"/>
                        <a14:foregroundMark x1="97167" y1="96970" x2="41833" y2="95960"/>
                        <a14:foregroundMark x1="41833" y1="95960" x2="30667" y2="99798"/>
                        <a14:foregroundMark x1="30667" y1="99798" x2="6167" y2="99394"/>
                        <a14:foregroundMark x1="6167" y1="99394" x2="7667" y2="82626"/>
                        <a14:foregroundMark x1="1333" y1="91111" x2="1333" y2="97778"/>
                        <a14:foregroundMark x1="13000" y1="77576" x2="12167" y2="62222"/>
                        <a14:foregroundMark x1="52667" y1="34949" x2="51500" y2="23030"/>
                        <a14:foregroundMark x1="51500" y1="23030" x2="54833" y2="37374"/>
                        <a14:foregroundMark x1="54833" y1="37374" x2="54500" y2="22626"/>
                        <a14:foregroundMark x1="54500" y1="22626" x2="46500" y2="15960"/>
                        <a14:foregroundMark x1="46500" y1="15960" x2="53333" y2="28889"/>
                        <a14:foregroundMark x1="53333" y1="28889" x2="41667" y2="1212"/>
                        <a14:foregroundMark x1="41667" y1="1212" x2="44000" y2="17172"/>
                        <a14:foregroundMark x1="44000" y1="17172" x2="51667" y2="24848"/>
                        <a14:foregroundMark x1="51667" y1="24848" x2="70667" y2="25051"/>
                        <a14:foregroundMark x1="70667" y1="25051" x2="76833" y2="34545"/>
                        <a14:foregroundMark x1="76833" y1="34545" x2="78667" y2="31919"/>
                        <a14:foregroundMark x1="82167" y1="27475" x2="74833" y2="33333"/>
                        <a14:foregroundMark x1="74833" y1="33333" x2="73833" y2="35354"/>
                        <a14:foregroundMark x1="16000" y1="32929" x2="24500" y2="25657"/>
                        <a14:foregroundMark x1="24500" y1="25657" x2="29833" y2="23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72481"/>
            <a:ext cx="5715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olekcja ślicznego Kota W Dużej Skarpecie W Motywach świątecznych I  Zimowych | Premium Wektor">
            <a:extLst>
              <a:ext uri="{FF2B5EF4-FFF2-40B4-BE49-F238E27FC236}">
                <a16:creationId xmlns:a16="http://schemas.microsoft.com/office/drawing/2014/main" id="{85729C4A-3CA9-4C93-8C49-2393C99D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4" b="92169" l="990" r="90099">
                        <a14:foregroundMark x1="6271" y1="80120" x2="16832" y2="67470"/>
                        <a14:foregroundMark x1="16832" y1="67470" x2="18812" y2="57831"/>
                        <a14:foregroundMark x1="18812" y1="57831" x2="18152" y2="47590"/>
                        <a14:foregroundMark x1="18152" y1="47590" x2="12871" y2="51807"/>
                        <a14:foregroundMark x1="12871" y1="51807" x2="11881" y2="65663"/>
                        <a14:foregroundMark x1="4290" y1="84337" x2="4290" y2="74096"/>
                        <a14:foregroundMark x1="4290" y1="74096" x2="6271" y2="71687"/>
                        <a14:foregroundMark x1="2640" y1="79518" x2="2640" y2="75301"/>
                        <a14:foregroundMark x1="10561" y1="45181" x2="10561" y2="38554"/>
                        <a14:foregroundMark x1="10231" y1="12048" x2="10231" y2="12048"/>
                        <a14:foregroundMark x1="9241" y1="9036" x2="9241" y2="9036"/>
                        <a14:foregroundMark x1="86799" y1="30120" x2="74587" y2="82530"/>
                        <a14:foregroundMark x1="71947" y1="86747" x2="71947" y2="86747"/>
                        <a14:foregroundMark x1="57756" y1="90964" x2="57756" y2="90964"/>
                        <a14:foregroundMark x1="51815" y1="89759" x2="51815" y2="89759"/>
                        <a14:foregroundMark x1="62706" y1="81325" x2="62706" y2="81325"/>
                        <a14:foregroundMark x1="62706" y1="81325" x2="62706" y2="81325"/>
                        <a14:foregroundMark x1="62706" y1="81325" x2="62706" y2="81325"/>
                        <a14:foregroundMark x1="62706" y1="81325" x2="62706" y2="81325"/>
                        <a14:foregroundMark x1="62706" y1="81325" x2="62706" y2="81325"/>
                        <a14:foregroundMark x1="63366" y1="79518" x2="63366" y2="79518"/>
                        <a14:foregroundMark x1="63366" y1="79518" x2="63366" y2="79518"/>
                        <a14:foregroundMark x1="63036" y1="83133" x2="63036" y2="83133"/>
                        <a14:foregroundMark x1="63036" y1="83133" x2="63036" y2="83133"/>
                        <a14:foregroundMark x1="64686" y1="76506" x2="64686" y2="76506"/>
                        <a14:foregroundMark x1="48845" y1="83735" x2="51815" y2="91566"/>
                        <a14:foregroundMark x1="40264" y1="84940" x2="40264" y2="78916"/>
                        <a14:foregroundMark x1="38724" y1="78916" x2="38284" y2="81325"/>
                        <a14:foregroundMark x1="38284" y1="81325" x2="32343" y2="86145"/>
                        <a14:foregroundMark x1="32343" y1="86145" x2="26403" y2="87349"/>
                        <a14:foregroundMark x1="26403" y1="87349" x2="26073" y2="85542"/>
                        <a14:foregroundMark x1="31353" y1="28313" x2="31023" y2="28313"/>
                        <a14:foregroundMark x1="43564" y1="50000" x2="42933" y2="59784"/>
                        <a14:foregroundMark x1="31353" y1="56627" x2="31683" y2="36145"/>
                        <a14:foregroundMark x1="31683" y1="36145" x2="34323" y2="25904"/>
                        <a14:foregroundMark x1="34323" y1="25904" x2="34323" y2="25904"/>
                        <a14:foregroundMark x1="30363" y1="26506" x2="31353" y2="28313"/>
                        <a14:foregroundMark x1="86469" y1="34940" x2="90429" y2="43373"/>
                        <a14:foregroundMark x1="90429" y1="43373" x2="87129" y2="49398"/>
                        <a14:foregroundMark x1="9901" y1="34337" x2="9901" y2="34337"/>
                        <a14:foregroundMark x1="9241" y1="39157" x2="9241" y2="31325"/>
                        <a14:foregroundMark x1="30693" y1="27711" x2="31353" y2="25904"/>
                        <a14:foregroundMark x1="36304" y1="21687" x2="36304" y2="21687"/>
                        <a14:foregroundMark x1="38284" y1="19880" x2="38284" y2="19880"/>
                        <a14:foregroundMark x1="39871" y1="78916" x2="39604" y2="79518"/>
                        <a14:foregroundMark x1="25743" y1="87952" x2="26403" y2="76506"/>
                        <a14:foregroundMark x1="26403" y1="76506" x2="26733" y2="75904"/>
                        <a14:foregroundMark x1="45215" y1="51205" x2="44884" y2="51807"/>
                        <a14:foregroundMark x1="54125" y1="56024" x2="54455" y2="46386"/>
                        <a14:foregroundMark x1="47855" y1="85542" x2="53135" y2="91566"/>
                        <a14:foregroundMark x1="53135" y1="91566" x2="53465" y2="92169"/>
                        <a14:foregroundMark x1="42244" y1="74699" x2="42244" y2="74699"/>
                        <a14:foregroundMark x1="62706" y1="86747" x2="62706" y2="86747"/>
                        <a14:backgroundMark x1="16172" y1="16265" x2="16172" y2="16265"/>
                        <a14:backgroundMark x1="31353" y1="24096" x2="31353" y2="24096"/>
                        <a14:backgroundMark x1="37954" y1="24699" x2="37954" y2="24699"/>
                        <a14:backgroundMark x1="58746" y1="25904" x2="58746" y2="25904"/>
                        <a14:backgroundMark x1="31353" y1="23494" x2="31353" y2="23494"/>
                        <a14:backgroundMark x1="32343" y1="24096" x2="32343" y2="24096"/>
                        <a14:backgroundMark x1="33333" y1="25904" x2="33333" y2="25904"/>
                        <a14:backgroundMark x1="10561" y1="12651" x2="10561" y2="12651"/>
                        <a14:backgroundMark x1="72937" y1="62651" x2="72937" y2="62651"/>
                        <a14:backgroundMark x1="45545" y1="65060" x2="44224" y2="66265"/>
                        <a14:backgroundMark x1="44224" y1="74699" x2="44224" y2="78916"/>
                        <a14:backgroundMark x1="44224" y1="66867" x2="44224" y2="74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0" y="3019927"/>
            <a:ext cx="5147314" cy="28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37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6FAC8-4F9A-496D-9C51-F7C84798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5316" y="868362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lgerian" panose="04020705040A02060702" pitchFamily="82" charset="0"/>
              </a:rPr>
              <a:t>Ciekawostki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7C7D7E-165E-4453-9C2C-21B5B7CB4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Grafika 8" descr="Żarówka">
            <a:extLst>
              <a:ext uri="{FF2B5EF4-FFF2-40B4-BE49-F238E27FC236}">
                <a16:creationId xmlns:a16="http://schemas.microsoft.com/office/drawing/2014/main" id="{3487B21A-2293-493E-B743-AF46A5E34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62586"/>
            <a:ext cx="1893376" cy="18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D9052-A709-4D41-82EA-AD376365E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613694">
            <a:off x="36163" y="718437"/>
            <a:ext cx="9510793" cy="289003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dirty="0"/>
              <a:t> </a:t>
            </a:r>
            <a:r>
              <a:rPr lang="pl-PL" sz="4400" b="1" dirty="0"/>
              <a:t>Najbardziej popularną kolędą jest „Cicha noc”, która znana jest na całym świecie. Jest śpiewana w  ponad 300 językach</a:t>
            </a:r>
            <a:r>
              <a:rPr lang="pl-PL" sz="4400" dirty="0"/>
              <a:t>.</a:t>
            </a:r>
            <a:endParaRPr lang="pl-PL" sz="53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2C1121-8921-4228-BCE2-02C874E6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74068">
            <a:off x="452647" y="4410509"/>
            <a:ext cx="9028056" cy="243359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pl-PL" sz="4000" dirty="0">
              <a:latin typeface="Algerian" panose="04020705040A02060702" pitchFamily="82" charset="0"/>
            </a:endParaRPr>
          </a:p>
          <a:p>
            <a:r>
              <a:rPr lang="pl-PL" sz="4000" b="1" dirty="0">
                <a:latin typeface="+mj-lt"/>
              </a:rPr>
              <a:t>Pod obrusem często kładziemy sianko, które jest symbolem obecności Jezusa w naszym domu.</a:t>
            </a:r>
          </a:p>
        </p:txBody>
      </p:sp>
      <p:pic>
        <p:nvPicPr>
          <p:cNvPr id="7170" name="Picture 2" descr="Obrazy: Szpilki | Darmowe wektory, zdjęcia stockowe i PSD">
            <a:extLst>
              <a:ext uri="{FF2B5EF4-FFF2-40B4-BE49-F238E27FC236}">
                <a16:creationId xmlns:a16="http://schemas.microsoft.com/office/drawing/2014/main" id="{5A8E0173-AAB8-451A-B26D-054797B0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052" y1="64162" x2="35052" y2="64162"/>
                        <a14:foregroundMark x1="30241" y1="75723" x2="30241" y2="75723"/>
                        <a14:backgroundMark x1="43986" y1="28324" x2="63574" y2="28324"/>
                        <a14:backgroundMark x1="63574" y1="28324" x2="54983" y2="30058"/>
                        <a14:backgroundMark x1="54983" y1="30058" x2="49141" y2="23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03" y="-1818021"/>
            <a:ext cx="6188465" cy="3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azy: Szpilki | Darmowe wektory, zdjęcia stockowe i PSD">
            <a:extLst>
              <a:ext uri="{FF2B5EF4-FFF2-40B4-BE49-F238E27FC236}">
                <a16:creationId xmlns:a16="http://schemas.microsoft.com/office/drawing/2014/main" id="{FD75305A-9201-4995-B6E0-2E55AA88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052" y1="64162" x2="35052" y2="64162"/>
                        <a14:foregroundMark x1="30241" y1="75723" x2="30241" y2="75723"/>
                        <a14:backgroundMark x1="43986" y1="28324" x2="63574" y2="28324"/>
                        <a14:backgroundMark x1="63574" y1="28324" x2="54983" y2="30058"/>
                        <a14:backgroundMark x1="54983" y1="30058" x2="49141" y2="23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7" y="1916145"/>
            <a:ext cx="6188465" cy="3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trona internetowa Samorządziku Uczniowskiego klas I-III w Niedrzwicy Dużej">
            <a:extLst>
              <a:ext uri="{FF2B5EF4-FFF2-40B4-BE49-F238E27FC236}">
                <a16:creationId xmlns:a16="http://schemas.microsoft.com/office/drawing/2014/main" id="{0BBBC868-43EA-4E75-A3DD-CC30AA3D3C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377" y="1916145"/>
            <a:ext cx="3032502" cy="494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1E14E-C3C0-4B7F-BA75-726982CDC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49" y="282185"/>
            <a:ext cx="9567043" cy="2483657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3600" b="1" dirty="0">
                <a:cs typeface="Aparajita" panose="02020603050405020304" pitchFamily="18" charset="0"/>
              </a:rPr>
              <a:t>Większość reniferów Mikołaja nosi męskie imiona. Jednak samce renifera gubią poroże w okolicach świąt, dlatego mikołajowe sanie prawdopodobnie ciągną samice lub kastraci.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033B43-3AD4-4443-874D-F5A5D3D6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64805">
            <a:off x="1397802" y="4548084"/>
            <a:ext cx="9892865" cy="2048912"/>
          </a:xfrm>
          <a:blipFill>
            <a:blip r:embed="rId4"/>
            <a:tile tx="0" ty="0" sx="100000" sy="100000" flip="none" algn="tl"/>
          </a:blipFill>
        </p:spPr>
        <p:txBody>
          <a:bodyPr>
            <a:noAutofit/>
          </a:bodyPr>
          <a:lstStyle/>
          <a:p>
            <a:endParaRPr lang="pl-PL" sz="36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pl-PL" sz="3600" b="1" dirty="0">
                <a:latin typeface="+mj-lt"/>
                <a:cs typeface="Aparajita" panose="02020603050405020304" pitchFamily="18" charset="0"/>
              </a:rPr>
              <a:t>Niezwykle wysoką choinkę w 1950 roku zobaczyli mieszkańcy amerykańskiego Seattle. Stojące w mieście drzewko miało ponad 67 metrów!</a:t>
            </a:r>
          </a:p>
        </p:txBody>
      </p:sp>
      <p:pic>
        <p:nvPicPr>
          <p:cNvPr id="4" name="Picture 2" descr="Obrazy: Szpilki | Darmowe wektory, zdjęcia stockowe i PSD">
            <a:extLst>
              <a:ext uri="{FF2B5EF4-FFF2-40B4-BE49-F238E27FC236}">
                <a16:creationId xmlns:a16="http://schemas.microsoft.com/office/drawing/2014/main" id="{8ABE01E3-6B22-4ACD-BBFE-B9FFDABB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052" y1="64162" x2="35052" y2="64162"/>
                        <a14:foregroundMark x1="30241" y1="75723" x2="30241" y2="75723"/>
                        <a14:backgroundMark x1="43986" y1="28324" x2="63574" y2="28324"/>
                        <a14:backgroundMark x1="63574" y1="28324" x2="54983" y2="30058"/>
                        <a14:backgroundMark x1="54983" y1="30058" x2="49141" y2="23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013">
            <a:off x="3473264" y="-1621092"/>
            <a:ext cx="6188465" cy="3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brazy: Szpilki | Darmowe wektory, zdjęcia stockowe i PSD">
            <a:extLst>
              <a:ext uri="{FF2B5EF4-FFF2-40B4-BE49-F238E27FC236}">
                <a16:creationId xmlns:a16="http://schemas.microsoft.com/office/drawing/2014/main" id="{8BA14BE0-6B46-4C9B-8287-C08CDA4E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052" y1="64162" x2="35052" y2="64162"/>
                        <a14:foregroundMark x1="30241" y1="75723" x2="30241" y2="75723"/>
                        <a14:backgroundMark x1="43986" y1="28324" x2="63574" y2="28324"/>
                        <a14:backgroundMark x1="63574" y1="28324" x2="54983" y2="30058"/>
                        <a14:backgroundMark x1="54983" y1="30058" x2="49141" y2="23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34" y="2121711"/>
            <a:ext cx="6188465" cy="3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teista o świętach na Mój świat - Zszywka.pl">
            <a:extLst>
              <a:ext uri="{FF2B5EF4-FFF2-40B4-BE49-F238E27FC236}">
                <a16:creationId xmlns:a16="http://schemas.microsoft.com/office/drawing/2014/main" id="{36E3DADA-48FF-43CC-9FE8-9E3DB5854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46" y="276584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2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248</Words>
  <Application>Microsoft Office PowerPoint</Application>
  <PresentationFormat>Panoramiczny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Święta, Święta!!!</vt:lpstr>
      <vt:lpstr>Kalendarze już czekają, dzieci ręce wyciągają, szybko do nich zaglądają,  czekoladki podjadają. </vt:lpstr>
      <vt:lpstr>Opłatkiem się dzielimy, świąteczne życzenia mówimy, do stołu zasiadamy  i 12 potraw mamy.</vt:lpstr>
      <vt:lpstr>Karp już zniknął z wanny, pierniczki tańczą jak panny, tato do domu zanosi świerka, a mama gotuje i na zegarek zerka. </vt:lpstr>
      <vt:lpstr>Choineczkę ubieramy, listy jeszcze wysyłamy,   Elfy się do świąt szykują i prezenty już pakują.</vt:lpstr>
      <vt:lpstr>Kominek już świeci i cieszą się dzieci, skarpety szykują, a koty zimują.</vt:lpstr>
      <vt:lpstr>Ciekawostki</vt:lpstr>
      <vt:lpstr> Najbardziej popularną kolędą jest „Cicha noc”, która znana jest na całym świecie. Jest śpiewana w  ponad 300 językach.</vt:lpstr>
      <vt:lpstr>Większość reniferów Mikołaja nosi męskie imiona. Jednak samce renifera gubią poroże w okolicach świąt, dlatego mikołajowe sanie prawdopodobnie ciągną samice lub kastraci.</vt:lpstr>
      <vt:lpstr>W Boliwii w trakcie wigilii Bożego Narodzenia obchodzi się „mszę koguta”. Niektórzy wierni przynoszą koguty na pasterkę, bo podobno to właśnie to zwierzę jako pierwsze ogłosiło światu narodzenie Jezusa.</vt:lpstr>
      <vt:lpstr>Dziękujemy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Święta, Święta!!!</dc:title>
  <dc:creator>Ewa Udzielak (243421)</dc:creator>
  <cp:lastModifiedBy>Ewa Udzielak (243421)</cp:lastModifiedBy>
  <cp:revision>24</cp:revision>
  <dcterms:created xsi:type="dcterms:W3CDTF">2020-12-08T15:06:34Z</dcterms:created>
  <dcterms:modified xsi:type="dcterms:W3CDTF">2020-12-16T23:11:00Z</dcterms:modified>
</cp:coreProperties>
</file>