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66" r:id="rId4"/>
    <p:sldId id="258" r:id="rId5"/>
    <p:sldId id="259" r:id="rId6"/>
    <p:sldId id="286" r:id="rId7"/>
    <p:sldId id="261" r:id="rId8"/>
    <p:sldId id="262" r:id="rId9"/>
    <p:sldId id="264" r:id="rId10"/>
    <p:sldId id="263" r:id="rId11"/>
    <p:sldId id="268" r:id="rId12"/>
    <p:sldId id="280" r:id="rId13"/>
    <p:sldId id="284" r:id="rId14"/>
    <p:sldId id="283" r:id="rId15"/>
    <p:sldId id="285" r:id="rId16"/>
    <p:sldId id="278" r:id="rId17"/>
    <p:sldId id="267" r:id="rId18"/>
    <p:sldId id="279" r:id="rId19"/>
    <p:sldId id="282" r:id="rId20"/>
    <p:sldId id="276" r:id="rId2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C865DB-293E-EAFE-626A-6AB1BBF4F480}" v="5963" dt="2020-12-16T12:51:58.508"/>
    <p1510:client id="{286E6F50-EE02-E31C-DA4D-42472D1E0F4C}" v="244" dt="2020-12-18T07:27:28.639"/>
    <p1510:client id="{2BC45CC1-2128-484C-8323-9D94C40C83F1}" v="348" dt="2020-12-17T12:56:41.418"/>
    <p1510:client id="{3430681F-DC14-4904-B1EF-BE1ECCB51A0D}" v="1076" dt="2020-12-17T14:38:06.627"/>
    <p1510:client id="{3A3C105C-C298-39BE-0D3B-5CBC51E73DB7}" v="27" dt="2020-12-16T15:59:23.707"/>
    <p1510:client id="{40C472D6-E0F1-4F05-9FDC-61FA79FF4FDD}" v="245" dt="2020-12-17T17:58:50.697"/>
    <p1510:client id="{44511E96-DE09-494A-95AC-58663A83F588}" v="112" dt="2020-12-16T16:14:35.310"/>
    <p1510:client id="{46AAAD72-7C06-46DE-8551-AF09D7859641}" v="1" dt="2020-12-17T10:37:13.014"/>
    <p1510:client id="{75312651-34F2-435D-BB91-5347DD78985E}" v="164" dt="2020-12-17T14:47:59.771"/>
    <p1510:client id="{7B37A955-A5C5-4D11-A842-9A253469CEB0}" v="4" dt="2020-12-17T10:34:26.605"/>
    <p1510:client id="{81B6ED19-7DF6-C310-513E-7B42B5833606}" v="64" dt="2020-12-16T16:19:00.858"/>
    <p1510:client id="{8D772C14-9B7B-466A-AE9E-34DABF824D0B}" v="70" dt="2020-12-16T09:06:54.290"/>
    <p1510:client id="{9120E3E4-8D95-4CA8-A27B-CBD17A48D1DC}" v="3" dt="2020-12-17T18:15:50.119"/>
    <p1510:client id="{B3CF8C34-0BF0-4E4A-9A4E-3650BB6C6608}" v="2" dt="2020-12-18T07:22:07.120"/>
    <p1510:client id="{B6D7854B-D971-4A90-BC21-B9F46F7D27F5}" v="700" dt="2020-12-17T15:17:07.610"/>
    <p1510:client id="{C1E06CE3-EBE0-49A3-AE99-0F7F1BC32C4C}" v="431" dt="2020-12-17T14:57:53.727"/>
    <p1510:client id="{C5306A3B-94D2-49DE-B3C6-DA8AD3C9D47A}" v="596" dt="2020-12-17T12:20:43.339"/>
    <p1510:client id="{DD035D77-C250-44FF-9145-19388719D5F2}" v="9" dt="2020-12-17T11:05:50.529"/>
    <p1510:client id="{FD030A7B-AB0B-4B3D-A8CC-75A6142BEA00}" v="78" dt="2020-12-17T10:57:36.4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zybyła Marcin" userId="S::przybylamarcin@sp4boleslawiec.pl::ade0e871-d7f7-4011-bbb1-3bd0e422e633" providerId="AD" clId="Web-{C1E06CE3-EBE0-49A3-AE99-0F7F1BC32C4C}"/>
    <pc:docChg chg="modSld sldOrd">
      <pc:chgData name="Przybyła Marcin" userId="S::przybylamarcin@sp4boleslawiec.pl::ade0e871-d7f7-4011-bbb1-3bd0e422e633" providerId="AD" clId="Web-{C1E06CE3-EBE0-49A3-AE99-0F7F1BC32C4C}" dt="2020-12-17T14:57:53.727" v="431" actId="20577"/>
      <pc:docMkLst>
        <pc:docMk/>
      </pc:docMkLst>
      <pc:sldChg chg="modSp ord">
        <pc:chgData name="Przybyła Marcin" userId="S::przybylamarcin@sp4boleslawiec.pl::ade0e871-d7f7-4011-bbb1-3bd0e422e633" providerId="AD" clId="Web-{C1E06CE3-EBE0-49A3-AE99-0F7F1BC32C4C}" dt="2020-12-17T14:57:53.727" v="430" actId="20577"/>
        <pc:sldMkLst>
          <pc:docMk/>
          <pc:sldMk cId="3965008875" sldId="282"/>
        </pc:sldMkLst>
        <pc:spChg chg="mod">
          <ac:chgData name="Przybyła Marcin" userId="S::przybylamarcin@sp4boleslawiec.pl::ade0e871-d7f7-4011-bbb1-3bd0e422e633" providerId="AD" clId="Web-{C1E06CE3-EBE0-49A3-AE99-0F7F1BC32C4C}" dt="2020-12-17T14:57:53.727" v="430" actId="20577"/>
          <ac:spMkLst>
            <pc:docMk/>
            <pc:sldMk cId="3965008875" sldId="282"/>
            <ac:spMk id="3" creationId="{8A324365-09B6-4AD5-A2ED-274CBA5757EA}"/>
          </ac:spMkLst>
        </pc:spChg>
      </pc:sldChg>
      <pc:sldChg chg="addSp modSp mod setBg">
        <pc:chgData name="Przybyła Marcin" userId="S::przybylamarcin@sp4boleslawiec.pl::ade0e871-d7f7-4011-bbb1-3bd0e422e633" providerId="AD" clId="Web-{C1E06CE3-EBE0-49A3-AE99-0F7F1BC32C4C}" dt="2020-12-17T14:52:14.097" v="6"/>
        <pc:sldMkLst>
          <pc:docMk/>
          <pc:sldMk cId="4240682530" sldId="283"/>
        </pc:sldMkLst>
        <pc:spChg chg="mod">
          <ac:chgData name="Przybyła Marcin" userId="S::przybylamarcin@sp4boleslawiec.pl::ade0e871-d7f7-4011-bbb1-3bd0e422e633" providerId="AD" clId="Web-{C1E06CE3-EBE0-49A3-AE99-0F7F1BC32C4C}" dt="2020-12-17T14:52:14.097" v="6"/>
          <ac:spMkLst>
            <pc:docMk/>
            <pc:sldMk cId="4240682530" sldId="283"/>
            <ac:spMk id="2" creationId="{78BD5AA6-08A7-4E83-886A-53686DC93C21}"/>
          </ac:spMkLst>
        </pc:spChg>
        <pc:spChg chg="mod">
          <ac:chgData name="Przybyła Marcin" userId="S::przybylamarcin@sp4boleslawiec.pl::ade0e871-d7f7-4011-bbb1-3bd0e422e633" providerId="AD" clId="Web-{C1E06CE3-EBE0-49A3-AE99-0F7F1BC32C4C}" dt="2020-12-17T14:52:14.097" v="6"/>
          <ac:spMkLst>
            <pc:docMk/>
            <pc:sldMk cId="4240682530" sldId="283"/>
            <ac:spMk id="3" creationId="{DEE24640-C5B3-4ECF-B4F9-56F0F03713AD}"/>
          </ac:spMkLst>
        </pc:spChg>
        <pc:spChg chg="add">
          <ac:chgData name="Przybyła Marcin" userId="S::przybylamarcin@sp4boleslawiec.pl::ade0e871-d7f7-4011-bbb1-3bd0e422e633" providerId="AD" clId="Web-{C1E06CE3-EBE0-49A3-AE99-0F7F1BC32C4C}" dt="2020-12-17T14:52:14.097" v="6"/>
          <ac:spMkLst>
            <pc:docMk/>
            <pc:sldMk cId="4240682530" sldId="283"/>
            <ac:spMk id="10" creationId="{EBDD1931-9E86-4402-9A68-33A2D9EFB198}"/>
          </ac:spMkLst>
        </pc:spChg>
        <pc:spChg chg="add">
          <ac:chgData name="Przybyła Marcin" userId="S::przybylamarcin@sp4boleslawiec.pl::ade0e871-d7f7-4011-bbb1-3bd0e422e633" providerId="AD" clId="Web-{C1E06CE3-EBE0-49A3-AE99-0F7F1BC32C4C}" dt="2020-12-17T14:52:14.097" v="6"/>
          <ac:spMkLst>
            <pc:docMk/>
            <pc:sldMk cId="4240682530" sldId="283"/>
            <ac:spMk id="12" creationId="{B5DAA40F-4F28-4316-934E-C55D7C3AA018}"/>
          </ac:spMkLst>
        </pc:spChg>
        <pc:spChg chg="add">
          <ac:chgData name="Przybyła Marcin" userId="S::przybylamarcin@sp4boleslawiec.pl::ade0e871-d7f7-4011-bbb1-3bd0e422e633" providerId="AD" clId="Web-{C1E06CE3-EBE0-49A3-AE99-0F7F1BC32C4C}" dt="2020-12-17T14:52:14.097" v="6"/>
          <ac:spMkLst>
            <pc:docMk/>
            <pc:sldMk cId="4240682530" sldId="283"/>
            <ac:spMk id="14" creationId="{F6D467C8-A8E0-468B-B88D-9CEEE37BFC59}"/>
          </ac:spMkLst>
        </pc:spChg>
        <pc:spChg chg="add">
          <ac:chgData name="Przybyła Marcin" userId="S::przybylamarcin@sp4boleslawiec.pl::ade0e871-d7f7-4011-bbb1-3bd0e422e633" providerId="AD" clId="Web-{C1E06CE3-EBE0-49A3-AE99-0F7F1BC32C4C}" dt="2020-12-17T14:52:14.097" v="6"/>
          <ac:spMkLst>
            <pc:docMk/>
            <pc:sldMk cId="4240682530" sldId="283"/>
            <ac:spMk id="16" creationId="{3FCFB1DE-0B7E-48CC-BA90-B2AB0889F9D6}"/>
          </ac:spMkLst>
        </pc:spChg>
        <pc:picChg chg="add mod">
          <ac:chgData name="Przybyła Marcin" userId="S::przybylamarcin@sp4boleslawiec.pl::ade0e871-d7f7-4011-bbb1-3bd0e422e633" providerId="AD" clId="Web-{C1E06CE3-EBE0-49A3-AE99-0F7F1BC32C4C}" dt="2020-12-17T14:52:14.097" v="6"/>
          <ac:picMkLst>
            <pc:docMk/>
            <pc:sldMk cId="4240682530" sldId="283"/>
            <ac:picMk id="4" creationId="{A00D7072-0873-48D2-B7AF-80B8DC0A4A98}"/>
          </ac:picMkLst>
        </pc:picChg>
        <pc:picChg chg="mod ord">
          <ac:chgData name="Przybyła Marcin" userId="S::przybylamarcin@sp4boleslawiec.pl::ade0e871-d7f7-4011-bbb1-3bd0e422e633" providerId="AD" clId="Web-{C1E06CE3-EBE0-49A3-AE99-0F7F1BC32C4C}" dt="2020-12-17T14:52:14.097" v="6"/>
          <ac:picMkLst>
            <pc:docMk/>
            <pc:sldMk cId="4240682530" sldId="283"/>
            <ac:picMk id="5" creationId="{034E8CC3-826A-410A-97D3-E011CCB53FB9}"/>
          </ac:picMkLst>
        </pc:picChg>
      </pc:sldChg>
    </pc:docChg>
  </pc:docChgLst>
  <pc:docChgLst>
    <pc:chgData name="Julia Łasocha" userId="S::lasochajulia@sp4boleslawiec.pl::dd12c8dd-5d59-40ff-8e0d-2e52ad13b3e5" providerId="AD" clId="Web-{286E6F50-EE02-E31C-DA4D-42472D1E0F4C}"/>
    <pc:docChg chg="addSld delSld modSld modMainMaster">
      <pc:chgData name="Julia Łasocha" userId="S::lasochajulia@sp4boleslawiec.pl::dd12c8dd-5d59-40ff-8e0d-2e52ad13b3e5" providerId="AD" clId="Web-{286E6F50-EE02-E31C-DA4D-42472D1E0F4C}" dt="2020-12-18T07:27:28.639" v="234" actId="20577"/>
      <pc:docMkLst>
        <pc:docMk/>
      </pc:docMkLst>
      <pc:sldChg chg="modTransition">
        <pc:chgData name="Julia Łasocha" userId="S::lasochajulia@sp4boleslawiec.pl::dd12c8dd-5d59-40ff-8e0d-2e52ad13b3e5" providerId="AD" clId="Web-{286E6F50-EE02-E31C-DA4D-42472D1E0F4C}" dt="2020-12-18T07:03:18.124" v="45"/>
        <pc:sldMkLst>
          <pc:docMk/>
          <pc:sldMk cId="650317164" sldId="256"/>
        </pc:sldMkLst>
      </pc:sldChg>
      <pc:sldChg chg="modTransition">
        <pc:chgData name="Julia Łasocha" userId="S::lasochajulia@sp4boleslawiec.pl::dd12c8dd-5d59-40ff-8e0d-2e52ad13b3e5" providerId="AD" clId="Web-{286E6F50-EE02-E31C-DA4D-42472D1E0F4C}" dt="2020-12-18T07:03:18.124" v="45"/>
        <pc:sldMkLst>
          <pc:docMk/>
          <pc:sldMk cId="548526671" sldId="257"/>
        </pc:sldMkLst>
      </pc:sldChg>
      <pc:sldChg chg="modTransition">
        <pc:chgData name="Julia Łasocha" userId="S::lasochajulia@sp4boleslawiec.pl::dd12c8dd-5d59-40ff-8e0d-2e52ad13b3e5" providerId="AD" clId="Web-{286E6F50-EE02-E31C-DA4D-42472D1E0F4C}" dt="2020-12-18T07:03:18.124" v="45"/>
        <pc:sldMkLst>
          <pc:docMk/>
          <pc:sldMk cId="3504709599" sldId="258"/>
        </pc:sldMkLst>
      </pc:sldChg>
      <pc:sldChg chg="modTransition">
        <pc:chgData name="Julia Łasocha" userId="S::lasochajulia@sp4boleslawiec.pl::dd12c8dd-5d59-40ff-8e0d-2e52ad13b3e5" providerId="AD" clId="Web-{286E6F50-EE02-E31C-DA4D-42472D1E0F4C}" dt="2020-12-18T07:03:18.124" v="45"/>
        <pc:sldMkLst>
          <pc:docMk/>
          <pc:sldMk cId="223828833" sldId="259"/>
        </pc:sldMkLst>
      </pc:sldChg>
      <pc:sldChg chg="del modTransition">
        <pc:chgData name="Julia Łasocha" userId="S::lasochajulia@sp4boleslawiec.pl::dd12c8dd-5d59-40ff-8e0d-2e52ad13b3e5" providerId="AD" clId="Web-{286E6F50-EE02-E31C-DA4D-42472D1E0F4C}" dt="2020-12-18T07:07:27.614" v="68"/>
        <pc:sldMkLst>
          <pc:docMk/>
          <pc:sldMk cId="3584612071" sldId="260"/>
        </pc:sldMkLst>
      </pc:sldChg>
      <pc:sldChg chg="modTransition">
        <pc:chgData name="Julia Łasocha" userId="S::lasochajulia@sp4boleslawiec.pl::dd12c8dd-5d59-40ff-8e0d-2e52ad13b3e5" providerId="AD" clId="Web-{286E6F50-EE02-E31C-DA4D-42472D1E0F4C}" dt="2020-12-18T07:03:18.124" v="45"/>
        <pc:sldMkLst>
          <pc:docMk/>
          <pc:sldMk cId="697901160" sldId="261"/>
        </pc:sldMkLst>
      </pc:sldChg>
      <pc:sldChg chg="modTransition">
        <pc:chgData name="Julia Łasocha" userId="S::lasochajulia@sp4boleslawiec.pl::dd12c8dd-5d59-40ff-8e0d-2e52ad13b3e5" providerId="AD" clId="Web-{286E6F50-EE02-E31C-DA4D-42472D1E0F4C}" dt="2020-12-18T07:03:18.124" v="45"/>
        <pc:sldMkLst>
          <pc:docMk/>
          <pc:sldMk cId="1494989333" sldId="262"/>
        </pc:sldMkLst>
      </pc:sldChg>
      <pc:sldChg chg="modSp modTransition">
        <pc:chgData name="Julia Łasocha" userId="S::lasochajulia@sp4boleslawiec.pl::dd12c8dd-5d59-40ff-8e0d-2e52ad13b3e5" providerId="AD" clId="Web-{286E6F50-EE02-E31C-DA4D-42472D1E0F4C}" dt="2020-12-18T07:03:18.124" v="45"/>
        <pc:sldMkLst>
          <pc:docMk/>
          <pc:sldMk cId="2947280531" sldId="263"/>
        </pc:sldMkLst>
        <pc:spChg chg="mod">
          <ac:chgData name="Julia Łasocha" userId="S::lasochajulia@sp4boleslawiec.pl::dd12c8dd-5d59-40ff-8e0d-2e52ad13b3e5" providerId="AD" clId="Web-{286E6F50-EE02-E31C-DA4D-42472D1E0F4C}" dt="2020-12-17T14:50:23.464" v="9" actId="1076"/>
          <ac:spMkLst>
            <pc:docMk/>
            <pc:sldMk cId="2947280531" sldId="263"/>
            <ac:spMk id="2" creationId="{27394953-8499-46C0-990F-324AC02E8D66}"/>
          </ac:spMkLst>
        </pc:spChg>
      </pc:sldChg>
      <pc:sldChg chg="modTransition">
        <pc:chgData name="Julia Łasocha" userId="S::lasochajulia@sp4boleslawiec.pl::dd12c8dd-5d59-40ff-8e0d-2e52ad13b3e5" providerId="AD" clId="Web-{286E6F50-EE02-E31C-DA4D-42472D1E0F4C}" dt="2020-12-18T07:03:18.124" v="45"/>
        <pc:sldMkLst>
          <pc:docMk/>
          <pc:sldMk cId="2867172528" sldId="264"/>
        </pc:sldMkLst>
      </pc:sldChg>
      <pc:sldChg chg="modTransition">
        <pc:chgData name="Julia Łasocha" userId="S::lasochajulia@sp4boleslawiec.pl::dd12c8dd-5d59-40ff-8e0d-2e52ad13b3e5" providerId="AD" clId="Web-{286E6F50-EE02-E31C-DA4D-42472D1E0F4C}" dt="2020-12-18T07:03:18.124" v="45"/>
        <pc:sldMkLst>
          <pc:docMk/>
          <pc:sldMk cId="1537900548" sldId="266"/>
        </pc:sldMkLst>
      </pc:sldChg>
      <pc:sldChg chg="modTransition">
        <pc:chgData name="Julia Łasocha" userId="S::lasochajulia@sp4boleslawiec.pl::dd12c8dd-5d59-40ff-8e0d-2e52ad13b3e5" providerId="AD" clId="Web-{286E6F50-EE02-E31C-DA4D-42472D1E0F4C}" dt="2020-12-18T07:03:18.124" v="45"/>
        <pc:sldMkLst>
          <pc:docMk/>
          <pc:sldMk cId="792744967" sldId="267"/>
        </pc:sldMkLst>
      </pc:sldChg>
      <pc:sldChg chg="modTransition">
        <pc:chgData name="Julia Łasocha" userId="S::lasochajulia@sp4boleslawiec.pl::dd12c8dd-5d59-40ff-8e0d-2e52ad13b3e5" providerId="AD" clId="Web-{286E6F50-EE02-E31C-DA4D-42472D1E0F4C}" dt="2020-12-18T07:03:18.124" v="45"/>
        <pc:sldMkLst>
          <pc:docMk/>
          <pc:sldMk cId="1229356775" sldId="268"/>
        </pc:sldMkLst>
      </pc:sldChg>
      <pc:sldChg chg="modSp modTransition">
        <pc:chgData name="Julia Łasocha" userId="S::lasochajulia@sp4boleslawiec.pl::dd12c8dd-5d59-40ff-8e0d-2e52ad13b3e5" providerId="AD" clId="Web-{286E6F50-EE02-E31C-DA4D-42472D1E0F4C}" dt="2020-12-18T07:27:27.702" v="232" actId="20577"/>
        <pc:sldMkLst>
          <pc:docMk/>
          <pc:sldMk cId="3384048599" sldId="276"/>
        </pc:sldMkLst>
        <pc:spChg chg="mod">
          <ac:chgData name="Julia Łasocha" userId="S::lasochajulia@sp4boleslawiec.pl::dd12c8dd-5d59-40ff-8e0d-2e52ad13b3e5" providerId="AD" clId="Web-{286E6F50-EE02-E31C-DA4D-42472D1E0F4C}" dt="2020-12-18T07:27:27.702" v="232" actId="20577"/>
          <ac:spMkLst>
            <pc:docMk/>
            <pc:sldMk cId="3384048599" sldId="276"/>
            <ac:spMk id="3" creationId="{00000000-0000-0000-0000-000000000000}"/>
          </ac:spMkLst>
        </pc:spChg>
      </pc:sldChg>
      <pc:sldChg chg="modSp modTransition">
        <pc:chgData name="Julia Łasocha" userId="S::lasochajulia@sp4boleslawiec.pl::dd12c8dd-5d59-40ff-8e0d-2e52ad13b3e5" providerId="AD" clId="Web-{286E6F50-EE02-E31C-DA4D-42472D1E0F4C}" dt="2020-12-18T07:12:07.839" v="113" actId="20577"/>
        <pc:sldMkLst>
          <pc:docMk/>
          <pc:sldMk cId="2178565047" sldId="278"/>
        </pc:sldMkLst>
        <pc:spChg chg="mod">
          <ac:chgData name="Julia Łasocha" userId="S::lasochajulia@sp4boleslawiec.pl::dd12c8dd-5d59-40ff-8e0d-2e52ad13b3e5" providerId="AD" clId="Web-{286E6F50-EE02-E31C-DA4D-42472D1E0F4C}" dt="2020-12-18T07:12:07.839" v="113" actId="20577"/>
          <ac:spMkLst>
            <pc:docMk/>
            <pc:sldMk cId="2178565047" sldId="278"/>
            <ac:spMk id="2" creationId="{368EDBB3-3F1E-4DB7-A882-B971008A4274}"/>
          </ac:spMkLst>
        </pc:spChg>
      </pc:sldChg>
      <pc:sldChg chg="modSp modTransition">
        <pc:chgData name="Julia Łasocha" userId="S::lasochajulia@sp4boleslawiec.pl::dd12c8dd-5d59-40ff-8e0d-2e52ad13b3e5" providerId="AD" clId="Web-{286E6F50-EE02-E31C-DA4D-42472D1E0F4C}" dt="2020-12-18T07:26:05.169" v="217" actId="20577"/>
        <pc:sldMkLst>
          <pc:docMk/>
          <pc:sldMk cId="3545914902" sldId="279"/>
        </pc:sldMkLst>
        <pc:spChg chg="mod">
          <ac:chgData name="Julia Łasocha" userId="S::lasochajulia@sp4boleslawiec.pl::dd12c8dd-5d59-40ff-8e0d-2e52ad13b3e5" providerId="AD" clId="Web-{286E6F50-EE02-E31C-DA4D-42472D1E0F4C}" dt="2020-12-18T07:26:05.169" v="217" actId="20577"/>
          <ac:spMkLst>
            <pc:docMk/>
            <pc:sldMk cId="3545914902" sldId="279"/>
            <ac:spMk id="3" creationId="{1BA4E9BC-B36A-4E74-8D81-E6CA7305F91A}"/>
          </ac:spMkLst>
        </pc:spChg>
      </pc:sldChg>
      <pc:sldChg chg="modSp modTransition">
        <pc:chgData name="Julia Łasocha" userId="S::lasochajulia@sp4boleslawiec.pl::dd12c8dd-5d59-40ff-8e0d-2e52ad13b3e5" providerId="AD" clId="Web-{286E6F50-EE02-E31C-DA4D-42472D1E0F4C}" dt="2020-12-18T07:03:18.124" v="45"/>
        <pc:sldMkLst>
          <pc:docMk/>
          <pc:sldMk cId="3174726361" sldId="280"/>
        </pc:sldMkLst>
        <pc:spChg chg="mod">
          <ac:chgData name="Julia Łasocha" userId="S::lasochajulia@sp4boleslawiec.pl::dd12c8dd-5d59-40ff-8e0d-2e52ad13b3e5" providerId="AD" clId="Web-{286E6F50-EE02-E31C-DA4D-42472D1E0F4C}" dt="2020-12-17T14:55:21.174" v="24" actId="20577"/>
          <ac:spMkLst>
            <pc:docMk/>
            <pc:sldMk cId="3174726361" sldId="280"/>
            <ac:spMk id="3" creationId="{C0889236-6239-430E-9B8E-66961A800716}"/>
          </ac:spMkLst>
        </pc:spChg>
        <pc:picChg chg="mod">
          <ac:chgData name="Julia Łasocha" userId="S::lasochajulia@sp4boleslawiec.pl::dd12c8dd-5d59-40ff-8e0d-2e52ad13b3e5" providerId="AD" clId="Web-{286E6F50-EE02-E31C-DA4D-42472D1E0F4C}" dt="2020-12-17T14:55:25.127" v="27" actId="1076"/>
          <ac:picMkLst>
            <pc:docMk/>
            <pc:sldMk cId="3174726361" sldId="280"/>
            <ac:picMk id="5" creationId="{5615F6A7-80D0-4DB8-B2F7-B83990CDFA76}"/>
          </ac:picMkLst>
        </pc:picChg>
      </pc:sldChg>
      <pc:sldChg chg="modSp">
        <pc:chgData name="Julia Łasocha" userId="S::lasochajulia@sp4boleslawiec.pl::dd12c8dd-5d59-40ff-8e0d-2e52ad13b3e5" providerId="AD" clId="Web-{286E6F50-EE02-E31C-DA4D-42472D1E0F4C}" dt="2020-12-17T14:53:01.936" v="14" actId="20577"/>
        <pc:sldMkLst>
          <pc:docMk/>
          <pc:sldMk cId="3434918435" sldId="281"/>
        </pc:sldMkLst>
        <pc:spChg chg="mod">
          <ac:chgData name="Julia Łasocha" userId="S::lasochajulia@sp4boleslawiec.pl::dd12c8dd-5d59-40ff-8e0d-2e52ad13b3e5" providerId="AD" clId="Web-{286E6F50-EE02-E31C-DA4D-42472D1E0F4C}" dt="2020-12-17T14:53:01.936" v="14" actId="20577"/>
          <ac:spMkLst>
            <pc:docMk/>
            <pc:sldMk cId="3434918435" sldId="281"/>
            <ac:spMk id="3" creationId="{CACA4AC4-E2DF-44E0-BB24-6D963C1E39A3}"/>
          </ac:spMkLst>
        </pc:spChg>
      </pc:sldChg>
      <pc:sldChg chg="modSp modTransition">
        <pc:chgData name="Julia Łasocha" userId="S::lasochajulia@sp4boleslawiec.pl::dd12c8dd-5d59-40ff-8e0d-2e52ad13b3e5" providerId="AD" clId="Web-{286E6F50-EE02-E31C-DA4D-42472D1E0F4C}" dt="2020-12-18T07:17:25.189" v="154" actId="20577"/>
        <pc:sldMkLst>
          <pc:docMk/>
          <pc:sldMk cId="3965008875" sldId="282"/>
        </pc:sldMkLst>
        <pc:spChg chg="mod">
          <ac:chgData name="Julia Łasocha" userId="S::lasochajulia@sp4boleslawiec.pl::dd12c8dd-5d59-40ff-8e0d-2e52ad13b3e5" providerId="AD" clId="Web-{286E6F50-EE02-E31C-DA4D-42472D1E0F4C}" dt="2020-12-18T07:11:42.197" v="107" actId="20577"/>
          <ac:spMkLst>
            <pc:docMk/>
            <pc:sldMk cId="3965008875" sldId="282"/>
            <ac:spMk id="2" creationId="{6953AF88-440A-4527-B554-30717B4543C4}"/>
          </ac:spMkLst>
        </pc:spChg>
        <pc:spChg chg="mod">
          <ac:chgData name="Julia Łasocha" userId="S::lasochajulia@sp4boleslawiec.pl::dd12c8dd-5d59-40ff-8e0d-2e52ad13b3e5" providerId="AD" clId="Web-{286E6F50-EE02-E31C-DA4D-42472D1E0F4C}" dt="2020-12-18T07:17:25.189" v="154" actId="20577"/>
          <ac:spMkLst>
            <pc:docMk/>
            <pc:sldMk cId="3965008875" sldId="282"/>
            <ac:spMk id="3" creationId="{8A324365-09B6-4AD5-A2ED-274CBA5757EA}"/>
          </ac:spMkLst>
        </pc:spChg>
      </pc:sldChg>
      <pc:sldChg chg="modSp modTransition">
        <pc:chgData name="Julia Łasocha" userId="S::lasochajulia@sp4boleslawiec.pl::dd12c8dd-5d59-40ff-8e0d-2e52ad13b3e5" providerId="AD" clId="Web-{286E6F50-EE02-E31C-DA4D-42472D1E0F4C}" dt="2020-12-18T07:03:18.124" v="45"/>
        <pc:sldMkLst>
          <pc:docMk/>
          <pc:sldMk cId="4240682530" sldId="283"/>
        </pc:sldMkLst>
        <pc:spChg chg="mod">
          <ac:chgData name="Julia Łasocha" userId="S::lasochajulia@sp4boleslawiec.pl::dd12c8dd-5d59-40ff-8e0d-2e52ad13b3e5" providerId="AD" clId="Web-{286E6F50-EE02-E31C-DA4D-42472D1E0F4C}" dt="2020-12-18T06:54:11.331" v="38" actId="20577"/>
          <ac:spMkLst>
            <pc:docMk/>
            <pc:sldMk cId="4240682530" sldId="283"/>
            <ac:spMk id="3" creationId="{DEE24640-C5B3-4ECF-B4F9-56F0F03713AD}"/>
          </ac:spMkLst>
        </pc:spChg>
      </pc:sldChg>
      <pc:sldChg chg="modSp modTransition">
        <pc:chgData name="Julia Łasocha" userId="S::lasochajulia@sp4boleslawiec.pl::dd12c8dd-5d59-40ff-8e0d-2e52ad13b3e5" providerId="AD" clId="Web-{286E6F50-EE02-E31C-DA4D-42472D1E0F4C}" dt="2020-12-18T07:13:03.918" v="145" actId="20577"/>
        <pc:sldMkLst>
          <pc:docMk/>
          <pc:sldMk cId="3458205646" sldId="284"/>
        </pc:sldMkLst>
        <pc:spChg chg="mod">
          <ac:chgData name="Julia Łasocha" userId="S::lasochajulia@sp4boleslawiec.pl::dd12c8dd-5d59-40ff-8e0d-2e52ad13b3e5" providerId="AD" clId="Web-{286E6F50-EE02-E31C-DA4D-42472D1E0F4C}" dt="2020-12-18T07:13:03.918" v="145" actId="20577"/>
          <ac:spMkLst>
            <pc:docMk/>
            <pc:sldMk cId="3458205646" sldId="284"/>
            <ac:spMk id="2" creationId="{3171768C-1A77-4385-B736-4D031901B98B}"/>
          </ac:spMkLst>
        </pc:spChg>
      </pc:sldChg>
      <pc:sldChg chg="modSp modTransition">
        <pc:chgData name="Julia Łasocha" userId="S::lasochajulia@sp4boleslawiec.pl::dd12c8dd-5d59-40ff-8e0d-2e52ad13b3e5" providerId="AD" clId="Web-{286E6F50-EE02-E31C-DA4D-42472D1E0F4C}" dt="2020-12-18T07:03:18.124" v="45"/>
        <pc:sldMkLst>
          <pc:docMk/>
          <pc:sldMk cId="126424904" sldId="285"/>
        </pc:sldMkLst>
        <pc:spChg chg="mod">
          <ac:chgData name="Julia Łasocha" userId="S::lasochajulia@sp4boleslawiec.pl::dd12c8dd-5d59-40ff-8e0d-2e52ad13b3e5" providerId="AD" clId="Web-{286E6F50-EE02-E31C-DA4D-42472D1E0F4C}" dt="2020-12-18T06:54:26.113" v="42" actId="20577"/>
          <ac:spMkLst>
            <pc:docMk/>
            <pc:sldMk cId="126424904" sldId="285"/>
            <ac:spMk id="3" creationId="{A125C061-0897-427A-A026-9B48599D1BF6}"/>
          </ac:spMkLst>
        </pc:spChg>
      </pc:sldChg>
      <pc:sldChg chg="addSp delSp modSp add del replId">
        <pc:chgData name="Julia Łasocha" userId="S::lasochajulia@sp4boleslawiec.pl::dd12c8dd-5d59-40ff-8e0d-2e52ad13b3e5" providerId="AD" clId="Web-{286E6F50-EE02-E31C-DA4D-42472D1E0F4C}" dt="2020-12-18T07:05:39.877" v="53"/>
        <pc:sldMkLst>
          <pc:docMk/>
          <pc:sldMk cId="166371078" sldId="286"/>
        </pc:sldMkLst>
        <pc:spChg chg="mod">
          <ac:chgData name="Julia Łasocha" userId="S::lasochajulia@sp4boleslawiec.pl::dd12c8dd-5d59-40ff-8e0d-2e52ad13b3e5" providerId="AD" clId="Web-{286E6F50-EE02-E31C-DA4D-42472D1E0F4C}" dt="2020-12-18T07:05:21.877" v="52"/>
          <ac:spMkLst>
            <pc:docMk/>
            <pc:sldMk cId="166371078" sldId="286"/>
            <ac:spMk id="2" creationId="{E305D96A-E16C-47D5-9899-0D0A23BE8F05}"/>
          </ac:spMkLst>
        </pc:spChg>
        <pc:spChg chg="mod">
          <ac:chgData name="Julia Łasocha" userId="S::lasochajulia@sp4boleslawiec.pl::dd12c8dd-5d59-40ff-8e0d-2e52ad13b3e5" providerId="AD" clId="Web-{286E6F50-EE02-E31C-DA4D-42472D1E0F4C}" dt="2020-12-18T07:05:21.877" v="52"/>
          <ac:spMkLst>
            <pc:docMk/>
            <pc:sldMk cId="166371078" sldId="286"/>
            <ac:spMk id="4" creationId="{2F329EFF-A5C4-466F-98A7-733266A2DD17}"/>
          </ac:spMkLst>
        </pc:spChg>
        <pc:spChg chg="del">
          <ac:chgData name="Julia Łasocha" userId="S::lasochajulia@sp4boleslawiec.pl::dd12c8dd-5d59-40ff-8e0d-2e52ad13b3e5" providerId="AD" clId="Web-{286E6F50-EE02-E31C-DA4D-42472D1E0F4C}" dt="2020-12-18T07:05:21.877" v="52"/>
          <ac:spMkLst>
            <pc:docMk/>
            <pc:sldMk cId="166371078" sldId="286"/>
            <ac:spMk id="9" creationId="{EBDD1931-9E86-4402-9A68-33A2D9EFB198}"/>
          </ac:spMkLst>
        </pc:spChg>
        <pc:spChg chg="del">
          <ac:chgData name="Julia Łasocha" userId="S::lasochajulia@sp4boleslawiec.pl::dd12c8dd-5d59-40ff-8e0d-2e52ad13b3e5" providerId="AD" clId="Web-{286E6F50-EE02-E31C-DA4D-42472D1E0F4C}" dt="2020-12-18T07:05:21.877" v="52"/>
          <ac:spMkLst>
            <pc:docMk/>
            <pc:sldMk cId="166371078" sldId="286"/>
            <ac:spMk id="11" creationId="{2C61293E-6EBE-43EF-A52C-9BEBFD7679D4}"/>
          </ac:spMkLst>
        </pc:spChg>
        <pc:spChg chg="del">
          <ac:chgData name="Julia Łasocha" userId="S::lasochajulia@sp4boleslawiec.pl::dd12c8dd-5d59-40ff-8e0d-2e52ad13b3e5" providerId="AD" clId="Web-{286E6F50-EE02-E31C-DA4D-42472D1E0F4C}" dt="2020-12-18T07:05:21.877" v="52"/>
          <ac:spMkLst>
            <pc:docMk/>
            <pc:sldMk cId="166371078" sldId="286"/>
            <ac:spMk id="13" creationId="{8D5AAC53-3624-41C3-A6B5-1DA97F2901B1}"/>
          </ac:spMkLst>
        </pc:spChg>
        <pc:spChg chg="del">
          <ac:chgData name="Julia Łasocha" userId="S::lasochajulia@sp4boleslawiec.pl::dd12c8dd-5d59-40ff-8e0d-2e52ad13b3e5" providerId="AD" clId="Web-{286E6F50-EE02-E31C-DA4D-42472D1E0F4C}" dt="2020-12-18T07:05:21.877" v="52"/>
          <ac:spMkLst>
            <pc:docMk/>
            <pc:sldMk cId="166371078" sldId="286"/>
            <ac:spMk id="15" creationId="{3FCFB1DE-0B7E-48CC-BA90-B2AB0889F9D6}"/>
          </ac:spMkLst>
        </pc:spChg>
        <pc:spChg chg="add">
          <ac:chgData name="Julia Łasocha" userId="S::lasochajulia@sp4boleslawiec.pl::dd12c8dd-5d59-40ff-8e0d-2e52ad13b3e5" providerId="AD" clId="Web-{286E6F50-EE02-E31C-DA4D-42472D1E0F4C}" dt="2020-12-18T07:05:21.877" v="52"/>
          <ac:spMkLst>
            <pc:docMk/>
            <pc:sldMk cId="166371078" sldId="286"/>
            <ac:spMk id="20" creationId="{EBDD1931-9E86-4402-9A68-33A2D9EFB198}"/>
          </ac:spMkLst>
        </pc:spChg>
        <pc:spChg chg="add">
          <ac:chgData name="Julia Łasocha" userId="S::lasochajulia@sp4boleslawiec.pl::dd12c8dd-5d59-40ff-8e0d-2e52ad13b3e5" providerId="AD" clId="Web-{286E6F50-EE02-E31C-DA4D-42472D1E0F4C}" dt="2020-12-18T07:05:21.877" v="52"/>
          <ac:spMkLst>
            <pc:docMk/>
            <pc:sldMk cId="166371078" sldId="286"/>
            <ac:spMk id="22" creationId="{2C61293E-6EBE-43EF-A52C-9BEBFD7679D4}"/>
          </ac:spMkLst>
        </pc:spChg>
        <pc:spChg chg="add">
          <ac:chgData name="Julia Łasocha" userId="S::lasochajulia@sp4boleslawiec.pl::dd12c8dd-5d59-40ff-8e0d-2e52ad13b3e5" providerId="AD" clId="Web-{286E6F50-EE02-E31C-DA4D-42472D1E0F4C}" dt="2020-12-18T07:05:21.877" v="52"/>
          <ac:spMkLst>
            <pc:docMk/>
            <pc:sldMk cId="166371078" sldId="286"/>
            <ac:spMk id="24" creationId="{8D5AAC53-3624-41C3-A6B5-1DA97F2901B1}"/>
          </ac:spMkLst>
        </pc:spChg>
        <pc:spChg chg="add">
          <ac:chgData name="Julia Łasocha" userId="S::lasochajulia@sp4boleslawiec.pl::dd12c8dd-5d59-40ff-8e0d-2e52ad13b3e5" providerId="AD" clId="Web-{286E6F50-EE02-E31C-DA4D-42472D1E0F4C}" dt="2020-12-18T07:05:21.877" v="52"/>
          <ac:spMkLst>
            <pc:docMk/>
            <pc:sldMk cId="166371078" sldId="286"/>
            <ac:spMk id="26" creationId="{3FCFB1DE-0B7E-48CC-BA90-B2AB0889F9D6}"/>
          </ac:spMkLst>
        </pc:spChg>
        <pc:picChg chg="del">
          <ac:chgData name="Julia Łasocha" userId="S::lasochajulia@sp4boleslawiec.pl::dd12c8dd-5d59-40ff-8e0d-2e52ad13b3e5" providerId="AD" clId="Web-{286E6F50-EE02-E31C-DA4D-42472D1E0F4C}" dt="2020-12-18T07:05:02.439" v="47"/>
          <ac:picMkLst>
            <pc:docMk/>
            <pc:sldMk cId="166371078" sldId="286"/>
            <ac:picMk id="3" creationId="{78AB7954-1283-41EC-8F5C-B44C2694A81D}"/>
          </ac:picMkLst>
        </pc:picChg>
        <pc:picChg chg="add mod ord">
          <ac:chgData name="Julia Łasocha" userId="S::lasochajulia@sp4boleslawiec.pl::dd12c8dd-5d59-40ff-8e0d-2e52ad13b3e5" providerId="AD" clId="Web-{286E6F50-EE02-E31C-DA4D-42472D1E0F4C}" dt="2020-12-18T07:05:21.877" v="52"/>
          <ac:picMkLst>
            <pc:docMk/>
            <pc:sldMk cId="166371078" sldId="286"/>
            <ac:picMk id="5" creationId="{B1D0A47C-52F7-4B3C-8624-7F0FC29B7BA6}"/>
          </ac:picMkLst>
        </pc:picChg>
      </pc:sldChg>
      <pc:sldChg chg="addSp delSp modSp add replId">
        <pc:chgData name="Julia Łasocha" userId="S::lasochajulia@sp4boleslawiec.pl::dd12c8dd-5d59-40ff-8e0d-2e52ad13b3e5" providerId="AD" clId="Web-{286E6F50-EE02-E31C-DA4D-42472D1E0F4C}" dt="2020-12-18T07:10:04.992" v="78" actId="1076"/>
        <pc:sldMkLst>
          <pc:docMk/>
          <pc:sldMk cId="4108594777" sldId="286"/>
        </pc:sldMkLst>
        <pc:spChg chg="mod">
          <ac:chgData name="Julia Łasocha" userId="S::lasochajulia@sp4boleslawiec.pl::dd12c8dd-5d59-40ff-8e0d-2e52ad13b3e5" providerId="AD" clId="Web-{286E6F50-EE02-E31C-DA4D-42472D1E0F4C}" dt="2020-12-18T07:07:20.410" v="66" actId="1076"/>
          <ac:spMkLst>
            <pc:docMk/>
            <pc:sldMk cId="4108594777" sldId="286"/>
            <ac:spMk id="2" creationId="{E305D96A-E16C-47D5-9899-0D0A23BE8F05}"/>
          </ac:spMkLst>
        </pc:spChg>
        <pc:spChg chg="mod">
          <ac:chgData name="Julia Łasocha" userId="S::lasochajulia@sp4boleslawiec.pl::dd12c8dd-5d59-40ff-8e0d-2e52ad13b3e5" providerId="AD" clId="Web-{286E6F50-EE02-E31C-DA4D-42472D1E0F4C}" dt="2020-12-18T07:10:04.992" v="78" actId="1076"/>
          <ac:spMkLst>
            <pc:docMk/>
            <pc:sldMk cId="4108594777" sldId="286"/>
            <ac:spMk id="4" creationId="{2F329EFF-A5C4-466F-98A7-733266A2DD17}"/>
          </ac:spMkLst>
        </pc:spChg>
        <pc:spChg chg="del">
          <ac:chgData name="Julia Łasocha" userId="S::lasochajulia@sp4boleslawiec.pl::dd12c8dd-5d59-40ff-8e0d-2e52ad13b3e5" providerId="AD" clId="Web-{286E6F50-EE02-E31C-DA4D-42472D1E0F4C}" dt="2020-12-18T07:06:46.003" v="59"/>
          <ac:spMkLst>
            <pc:docMk/>
            <pc:sldMk cId="4108594777" sldId="286"/>
            <ac:spMk id="9" creationId="{EBDD1931-9E86-4402-9A68-33A2D9EFB198}"/>
          </ac:spMkLst>
        </pc:spChg>
        <pc:spChg chg="del">
          <ac:chgData name="Julia Łasocha" userId="S::lasochajulia@sp4boleslawiec.pl::dd12c8dd-5d59-40ff-8e0d-2e52ad13b3e5" providerId="AD" clId="Web-{286E6F50-EE02-E31C-DA4D-42472D1E0F4C}" dt="2020-12-18T07:06:46.003" v="59"/>
          <ac:spMkLst>
            <pc:docMk/>
            <pc:sldMk cId="4108594777" sldId="286"/>
            <ac:spMk id="11" creationId="{2C61293E-6EBE-43EF-A52C-9BEBFD7679D4}"/>
          </ac:spMkLst>
        </pc:spChg>
        <pc:spChg chg="del">
          <ac:chgData name="Julia Łasocha" userId="S::lasochajulia@sp4boleslawiec.pl::dd12c8dd-5d59-40ff-8e0d-2e52ad13b3e5" providerId="AD" clId="Web-{286E6F50-EE02-E31C-DA4D-42472D1E0F4C}" dt="2020-12-18T07:06:46.003" v="59"/>
          <ac:spMkLst>
            <pc:docMk/>
            <pc:sldMk cId="4108594777" sldId="286"/>
            <ac:spMk id="13" creationId="{8D5AAC53-3624-41C3-A6B5-1DA97F2901B1}"/>
          </ac:spMkLst>
        </pc:spChg>
        <pc:spChg chg="del">
          <ac:chgData name="Julia Łasocha" userId="S::lasochajulia@sp4boleslawiec.pl::dd12c8dd-5d59-40ff-8e0d-2e52ad13b3e5" providerId="AD" clId="Web-{286E6F50-EE02-E31C-DA4D-42472D1E0F4C}" dt="2020-12-18T07:06:46.003" v="59"/>
          <ac:spMkLst>
            <pc:docMk/>
            <pc:sldMk cId="4108594777" sldId="286"/>
            <ac:spMk id="15" creationId="{3FCFB1DE-0B7E-48CC-BA90-B2AB0889F9D6}"/>
          </ac:spMkLst>
        </pc:spChg>
        <pc:spChg chg="add">
          <ac:chgData name="Julia Łasocha" userId="S::lasochajulia@sp4boleslawiec.pl::dd12c8dd-5d59-40ff-8e0d-2e52ad13b3e5" providerId="AD" clId="Web-{286E6F50-EE02-E31C-DA4D-42472D1E0F4C}" dt="2020-12-18T07:06:46.003" v="59"/>
          <ac:spMkLst>
            <pc:docMk/>
            <pc:sldMk cId="4108594777" sldId="286"/>
            <ac:spMk id="20" creationId="{EBDD1931-9E86-4402-9A68-33A2D9EFB198}"/>
          </ac:spMkLst>
        </pc:spChg>
        <pc:spChg chg="add">
          <ac:chgData name="Julia Łasocha" userId="S::lasochajulia@sp4boleslawiec.pl::dd12c8dd-5d59-40ff-8e0d-2e52ad13b3e5" providerId="AD" clId="Web-{286E6F50-EE02-E31C-DA4D-42472D1E0F4C}" dt="2020-12-18T07:06:46.003" v="59"/>
          <ac:spMkLst>
            <pc:docMk/>
            <pc:sldMk cId="4108594777" sldId="286"/>
            <ac:spMk id="22" creationId="{2C61293E-6EBE-43EF-A52C-9BEBFD7679D4}"/>
          </ac:spMkLst>
        </pc:spChg>
        <pc:spChg chg="add">
          <ac:chgData name="Julia Łasocha" userId="S::lasochajulia@sp4boleslawiec.pl::dd12c8dd-5d59-40ff-8e0d-2e52ad13b3e5" providerId="AD" clId="Web-{286E6F50-EE02-E31C-DA4D-42472D1E0F4C}" dt="2020-12-18T07:06:46.003" v="59"/>
          <ac:spMkLst>
            <pc:docMk/>
            <pc:sldMk cId="4108594777" sldId="286"/>
            <ac:spMk id="24" creationId="{8D5AAC53-3624-41C3-A6B5-1DA97F2901B1}"/>
          </ac:spMkLst>
        </pc:spChg>
        <pc:spChg chg="add">
          <ac:chgData name="Julia Łasocha" userId="S::lasochajulia@sp4boleslawiec.pl::dd12c8dd-5d59-40ff-8e0d-2e52ad13b3e5" providerId="AD" clId="Web-{286E6F50-EE02-E31C-DA4D-42472D1E0F4C}" dt="2020-12-18T07:06:46.003" v="59"/>
          <ac:spMkLst>
            <pc:docMk/>
            <pc:sldMk cId="4108594777" sldId="286"/>
            <ac:spMk id="26" creationId="{3FCFB1DE-0B7E-48CC-BA90-B2AB0889F9D6}"/>
          </ac:spMkLst>
        </pc:spChg>
        <pc:picChg chg="del">
          <ac:chgData name="Julia Łasocha" userId="S::lasochajulia@sp4boleslawiec.pl::dd12c8dd-5d59-40ff-8e0d-2e52ad13b3e5" providerId="AD" clId="Web-{286E6F50-EE02-E31C-DA4D-42472D1E0F4C}" dt="2020-12-18T07:06:08.471" v="55"/>
          <ac:picMkLst>
            <pc:docMk/>
            <pc:sldMk cId="4108594777" sldId="286"/>
            <ac:picMk id="3" creationId="{78AB7954-1283-41EC-8F5C-B44C2694A81D}"/>
          </ac:picMkLst>
        </pc:picChg>
        <pc:picChg chg="add mod ord">
          <ac:chgData name="Julia Łasocha" userId="S::lasochajulia@sp4boleslawiec.pl::dd12c8dd-5d59-40ff-8e0d-2e52ad13b3e5" providerId="AD" clId="Web-{286E6F50-EE02-E31C-DA4D-42472D1E0F4C}" dt="2020-12-18T07:06:46.003" v="59"/>
          <ac:picMkLst>
            <pc:docMk/>
            <pc:sldMk cId="4108594777" sldId="286"/>
            <ac:picMk id="5" creationId="{35F6AA50-01C2-4C9A-B7D0-813E4788BBD1}"/>
          </ac:picMkLst>
        </pc:picChg>
      </pc:sldChg>
      <pc:sldMasterChg chg="modTransition modSldLayout">
        <pc:chgData name="Julia Łasocha" userId="S::lasochajulia@sp4boleslawiec.pl::dd12c8dd-5d59-40ff-8e0d-2e52ad13b3e5" providerId="AD" clId="Web-{286E6F50-EE02-E31C-DA4D-42472D1E0F4C}" dt="2020-12-18T07:03:18.124" v="45"/>
        <pc:sldMasterMkLst>
          <pc:docMk/>
          <pc:sldMasterMk cId="1612378520" sldId="2147483673"/>
        </pc:sldMasterMkLst>
        <pc:sldLayoutChg chg="modTransition">
          <pc:chgData name="Julia Łasocha" userId="S::lasochajulia@sp4boleslawiec.pl::dd12c8dd-5d59-40ff-8e0d-2e52ad13b3e5" providerId="AD" clId="Web-{286E6F50-EE02-E31C-DA4D-42472D1E0F4C}" dt="2020-12-18T07:03:18.124" v="45"/>
          <pc:sldLayoutMkLst>
            <pc:docMk/>
            <pc:sldMasterMk cId="1612378520" sldId="2147483673"/>
            <pc:sldLayoutMk cId="1414943446" sldId="2147483662"/>
          </pc:sldLayoutMkLst>
        </pc:sldLayoutChg>
        <pc:sldLayoutChg chg="modTransition">
          <pc:chgData name="Julia Łasocha" userId="S::lasochajulia@sp4boleslawiec.pl::dd12c8dd-5d59-40ff-8e0d-2e52ad13b3e5" providerId="AD" clId="Web-{286E6F50-EE02-E31C-DA4D-42472D1E0F4C}" dt="2020-12-18T07:03:18.124" v="45"/>
          <pc:sldLayoutMkLst>
            <pc:docMk/>
            <pc:sldMasterMk cId="1612378520" sldId="2147483673"/>
            <pc:sldLayoutMk cId="3010049205" sldId="2147483663"/>
          </pc:sldLayoutMkLst>
        </pc:sldLayoutChg>
        <pc:sldLayoutChg chg="modTransition">
          <pc:chgData name="Julia Łasocha" userId="S::lasochajulia@sp4boleslawiec.pl::dd12c8dd-5d59-40ff-8e0d-2e52ad13b3e5" providerId="AD" clId="Web-{286E6F50-EE02-E31C-DA4D-42472D1E0F4C}" dt="2020-12-18T07:03:18.124" v="45"/>
          <pc:sldLayoutMkLst>
            <pc:docMk/>
            <pc:sldMasterMk cId="1612378520" sldId="2147483673"/>
            <pc:sldLayoutMk cId="2715557282" sldId="2147483664"/>
          </pc:sldLayoutMkLst>
        </pc:sldLayoutChg>
        <pc:sldLayoutChg chg="modTransition">
          <pc:chgData name="Julia Łasocha" userId="S::lasochajulia@sp4boleslawiec.pl::dd12c8dd-5d59-40ff-8e0d-2e52ad13b3e5" providerId="AD" clId="Web-{286E6F50-EE02-E31C-DA4D-42472D1E0F4C}" dt="2020-12-18T07:03:18.124" v="45"/>
          <pc:sldLayoutMkLst>
            <pc:docMk/>
            <pc:sldMasterMk cId="1612378520" sldId="2147483673"/>
            <pc:sldLayoutMk cId="1288875787" sldId="2147483665"/>
          </pc:sldLayoutMkLst>
        </pc:sldLayoutChg>
        <pc:sldLayoutChg chg="modTransition">
          <pc:chgData name="Julia Łasocha" userId="S::lasochajulia@sp4boleslawiec.pl::dd12c8dd-5d59-40ff-8e0d-2e52ad13b3e5" providerId="AD" clId="Web-{286E6F50-EE02-E31C-DA4D-42472D1E0F4C}" dt="2020-12-18T07:03:18.124" v="45"/>
          <pc:sldLayoutMkLst>
            <pc:docMk/>
            <pc:sldMasterMk cId="1612378520" sldId="2147483673"/>
            <pc:sldLayoutMk cId="753390598" sldId="2147483666"/>
          </pc:sldLayoutMkLst>
        </pc:sldLayoutChg>
        <pc:sldLayoutChg chg="modTransition">
          <pc:chgData name="Julia Łasocha" userId="S::lasochajulia@sp4boleslawiec.pl::dd12c8dd-5d59-40ff-8e0d-2e52ad13b3e5" providerId="AD" clId="Web-{286E6F50-EE02-E31C-DA4D-42472D1E0F4C}" dt="2020-12-18T07:03:18.124" v="45"/>
          <pc:sldLayoutMkLst>
            <pc:docMk/>
            <pc:sldMasterMk cId="1612378520" sldId="2147483673"/>
            <pc:sldLayoutMk cId="2917594172" sldId="2147483667"/>
          </pc:sldLayoutMkLst>
        </pc:sldLayoutChg>
        <pc:sldLayoutChg chg="modTransition">
          <pc:chgData name="Julia Łasocha" userId="S::lasochajulia@sp4boleslawiec.pl::dd12c8dd-5d59-40ff-8e0d-2e52ad13b3e5" providerId="AD" clId="Web-{286E6F50-EE02-E31C-DA4D-42472D1E0F4C}" dt="2020-12-18T07:03:18.124" v="45"/>
          <pc:sldLayoutMkLst>
            <pc:docMk/>
            <pc:sldMasterMk cId="1612378520" sldId="2147483673"/>
            <pc:sldLayoutMk cId="1028729893" sldId="2147483668"/>
          </pc:sldLayoutMkLst>
        </pc:sldLayoutChg>
        <pc:sldLayoutChg chg="modTransition">
          <pc:chgData name="Julia Łasocha" userId="S::lasochajulia@sp4boleslawiec.pl::dd12c8dd-5d59-40ff-8e0d-2e52ad13b3e5" providerId="AD" clId="Web-{286E6F50-EE02-E31C-DA4D-42472D1E0F4C}" dt="2020-12-18T07:03:18.124" v="45"/>
          <pc:sldLayoutMkLst>
            <pc:docMk/>
            <pc:sldMasterMk cId="1612378520" sldId="2147483673"/>
            <pc:sldLayoutMk cId="3964162531" sldId="2147483669"/>
          </pc:sldLayoutMkLst>
        </pc:sldLayoutChg>
        <pc:sldLayoutChg chg="modTransition">
          <pc:chgData name="Julia Łasocha" userId="S::lasochajulia@sp4boleslawiec.pl::dd12c8dd-5d59-40ff-8e0d-2e52ad13b3e5" providerId="AD" clId="Web-{286E6F50-EE02-E31C-DA4D-42472D1E0F4C}" dt="2020-12-18T07:03:18.124" v="45"/>
          <pc:sldLayoutMkLst>
            <pc:docMk/>
            <pc:sldMasterMk cId="1612378520" sldId="2147483673"/>
            <pc:sldLayoutMk cId="1533493912" sldId="2147483670"/>
          </pc:sldLayoutMkLst>
        </pc:sldLayoutChg>
        <pc:sldLayoutChg chg="modTransition">
          <pc:chgData name="Julia Łasocha" userId="S::lasochajulia@sp4boleslawiec.pl::dd12c8dd-5d59-40ff-8e0d-2e52ad13b3e5" providerId="AD" clId="Web-{286E6F50-EE02-E31C-DA4D-42472D1E0F4C}" dt="2020-12-18T07:03:18.124" v="45"/>
          <pc:sldLayoutMkLst>
            <pc:docMk/>
            <pc:sldMasterMk cId="1612378520" sldId="2147483673"/>
            <pc:sldLayoutMk cId="2661273855" sldId="2147483671"/>
          </pc:sldLayoutMkLst>
        </pc:sldLayoutChg>
        <pc:sldLayoutChg chg="modTransition">
          <pc:chgData name="Julia Łasocha" userId="S::lasochajulia@sp4boleslawiec.pl::dd12c8dd-5d59-40ff-8e0d-2e52ad13b3e5" providerId="AD" clId="Web-{286E6F50-EE02-E31C-DA4D-42472D1E0F4C}" dt="2020-12-18T07:03:18.124" v="45"/>
          <pc:sldLayoutMkLst>
            <pc:docMk/>
            <pc:sldMasterMk cId="1612378520" sldId="2147483673"/>
            <pc:sldLayoutMk cId="3812940345" sldId="2147483672"/>
          </pc:sldLayoutMkLst>
        </pc:sldLayoutChg>
      </pc:sldMasterChg>
    </pc:docChg>
  </pc:docChgLst>
  <pc:docChgLst>
    <pc:chgData name="Julia Łasocha" userId="S::lasochajulia@sp4boleslawiec.pl::dd12c8dd-5d59-40ff-8e0d-2e52ad13b3e5" providerId="AD" clId="Web-{81B6ED19-7DF6-C310-513E-7B42B5833606}"/>
    <pc:docChg chg="modSld">
      <pc:chgData name="Julia Łasocha" userId="S::lasochajulia@sp4boleslawiec.pl::dd12c8dd-5d59-40ff-8e0d-2e52ad13b3e5" providerId="AD" clId="Web-{81B6ED19-7DF6-C310-513E-7B42B5833606}" dt="2020-12-16T16:18:59.780" v="62" actId="20577"/>
      <pc:docMkLst>
        <pc:docMk/>
      </pc:docMkLst>
      <pc:sldChg chg="modSp">
        <pc:chgData name="Julia Łasocha" userId="S::lasochajulia@sp4boleslawiec.pl::dd12c8dd-5d59-40ff-8e0d-2e52ad13b3e5" providerId="AD" clId="Web-{81B6ED19-7DF6-C310-513E-7B42B5833606}" dt="2020-12-16T16:16:01.369" v="14" actId="20577"/>
        <pc:sldMkLst>
          <pc:docMk/>
          <pc:sldMk cId="548526671" sldId="257"/>
        </pc:sldMkLst>
        <pc:spChg chg="mod">
          <ac:chgData name="Julia Łasocha" userId="S::lasochajulia@sp4boleslawiec.pl::dd12c8dd-5d59-40ff-8e0d-2e52ad13b3e5" providerId="AD" clId="Web-{81B6ED19-7DF6-C310-513E-7B42B5833606}" dt="2020-12-16T16:16:01.369" v="14" actId="20577"/>
          <ac:spMkLst>
            <pc:docMk/>
            <pc:sldMk cId="548526671" sldId="257"/>
            <ac:spMk id="4" creationId="{F7074293-3627-407B-8AF2-8814E4D8D0E5}"/>
          </ac:spMkLst>
        </pc:spChg>
      </pc:sldChg>
      <pc:sldChg chg="modSp">
        <pc:chgData name="Julia Łasocha" userId="S::lasochajulia@sp4boleslawiec.pl::dd12c8dd-5d59-40ff-8e0d-2e52ad13b3e5" providerId="AD" clId="Web-{81B6ED19-7DF6-C310-513E-7B42B5833606}" dt="2020-12-16T16:16:32.276" v="21" actId="1076"/>
        <pc:sldMkLst>
          <pc:docMk/>
          <pc:sldMk cId="3504709599" sldId="258"/>
        </pc:sldMkLst>
        <pc:spChg chg="mod">
          <ac:chgData name="Julia Łasocha" userId="S::lasochajulia@sp4boleslawiec.pl::dd12c8dd-5d59-40ff-8e0d-2e52ad13b3e5" providerId="AD" clId="Web-{81B6ED19-7DF6-C310-513E-7B42B5833606}" dt="2020-12-16T16:16:32.276" v="21" actId="1076"/>
          <ac:spMkLst>
            <pc:docMk/>
            <pc:sldMk cId="3504709599" sldId="258"/>
            <ac:spMk id="3" creationId="{983A442B-99ED-4330-9C24-A296F33EC4D1}"/>
          </ac:spMkLst>
        </pc:spChg>
      </pc:sldChg>
      <pc:sldChg chg="modSp">
        <pc:chgData name="Julia Łasocha" userId="S::lasochajulia@sp4boleslawiec.pl::dd12c8dd-5d59-40ff-8e0d-2e52ad13b3e5" providerId="AD" clId="Web-{81B6ED19-7DF6-C310-513E-7B42B5833606}" dt="2020-12-16T16:09:30.810" v="5" actId="1076"/>
        <pc:sldMkLst>
          <pc:docMk/>
          <pc:sldMk cId="223828833" sldId="259"/>
        </pc:sldMkLst>
        <pc:spChg chg="mod">
          <ac:chgData name="Julia Łasocha" userId="S::lasochajulia@sp4boleslawiec.pl::dd12c8dd-5d59-40ff-8e0d-2e52ad13b3e5" providerId="AD" clId="Web-{81B6ED19-7DF6-C310-513E-7B42B5833606}" dt="2020-12-16T16:09:30.810" v="5" actId="1076"/>
          <ac:spMkLst>
            <pc:docMk/>
            <pc:sldMk cId="223828833" sldId="259"/>
            <ac:spMk id="2" creationId="{80A24F69-1BA5-40E7-8B0C-73600D8543B0}"/>
          </ac:spMkLst>
        </pc:spChg>
      </pc:sldChg>
      <pc:sldChg chg="modSp">
        <pc:chgData name="Julia Łasocha" userId="S::lasochajulia@sp4boleslawiec.pl::dd12c8dd-5d59-40ff-8e0d-2e52ad13b3e5" providerId="AD" clId="Web-{81B6ED19-7DF6-C310-513E-7B42B5833606}" dt="2020-12-16T16:17:14.871" v="32" actId="1076"/>
        <pc:sldMkLst>
          <pc:docMk/>
          <pc:sldMk cId="3584612071" sldId="260"/>
        </pc:sldMkLst>
        <pc:spChg chg="mod">
          <ac:chgData name="Julia Łasocha" userId="S::lasochajulia@sp4boleslawiec.pl::dd12c8dd-5d59-40ff-8e0d-2e52ad13b3e5" providerId="AD" clId="Web-{81B6ED19-7DF6-C310-513E-7B42B5833606}" dt="2020-12-16T16:17:14.871" v="32" actId="1076"/>
          <ac:spMkLst>
            <pc:docMk/>
            <pc:sldMk cId="3584612071" sldId="260"/>
            <ac:spMk id="2" creationId="{E305D96A-E16C-47D5-9899-0D0A23BE8F05}"/>
          </ac:spMkLst>
        </pc:spChg>
      </pc:sldChg>
      <pc:sldChg chg="modSp">
        <pc:chgData name="Julia Łasocha" userId="S::lasochajulia@sp4boleslawiec.pl::dd12c8dd-5d59-40ff-8e0d-2e52ad13b3e5" providerId="AD" clId="Web-{81B6ED19-7DF6-C310-513E-7B42B5833606}" dt="2020-12-16T16:18:59.780" v="62" actId="20577"/>
        <pc:sldMkLst>
          <pc:docMk/>
          <pc:sldMk cId="2947280531" sldId="263"/>
        </pc:sldMkLst>
        <pc:spChg chg="mod">
          <ac:chgData name="Julia Łasocha" userId="S::lasochajulia@sp4boleslawiec.pl::dd12c8dd-5d59-40ff-8e0d-2e52ad13b3e5" providerId="AD" clId="Web-{81B6ED19-7DF6-C310-513E-7B42B5833606}" dt="2020-12-16T16:18:59.780" v="62" actId="20577"/>
          <ac:spMkLst>
            <pc:docMk/>
            <pc:sldMk cId="2947280531" sldId="263"/>
            <ac:spMk id="2" creationId="{27394953-8499-46C0-990F-324AC02E8D66}"/>
          </ac:spMkLst>
        </pc:spChg>
      </pc:sldChg>
      <pc:sldChg chg="modSp">
        <pc:chgData name="Julia Łasocha" userId="S::lasochajulia@sp4boleslawiec.pl::dd12c8dd-5d59-40ff-8e0d-2e52ad13b3e5" providerId="AD" clId="Web-{81B6ED19-7DF6-C310-513E-7B42B5833606}" dt="2020-12-16T16:17:37.028" v="35" actId="20577"/>
        <pc:sldMkLst>
          <pc:docMk/>
          <pc:sldMk cId="2867172528" sldId="264"/>
        </pc:sldMkLst>
        <pc:spChg chg="mod">
          <ac:chgData name="Julia Łasocha" userId="S::lasochajulia@sp4boleslawiec.pl::dd12c8dd-5d59-40ff-8e0d-2e52ad13b3e5" providerId="AD" clId="Web-{81B6ED19-7DF6-C310-513E-7B42B5833606}" dt="2020-12-16T16:17:37.028" v="35" actId="20577"/>
          <ac:spMkLst>
            <pc:docMk/>
            <pc:sldMk cId="2867172528" sldId="264"/>
            <ac:spMk id="2" creationId="{5A0A9389-36E7-4047-9A96-9D7F4AB0A613}"/>
          </ac:spMkLst>
        </pc:spChg>
      </pc:sldChg>
      <pc:sldChg chg="modSp">
        <pc:chgData name="Julia Łasocha" userId="S::lasochajulia@sp4boleslawiec.pl::dd12c8dd-5d59-40ff-8e0d-2e52ad13b3e5" providerId="AD" clId="Web-{81B6ED19-7DF6-C310-513E-7B42B5833606}" dt="2020-12-16T16:16:12.010" v="17" actId="20577"/>
        <pc:sldMkLst>
          <pc:docMk/>
          <pc:sldMk cId="1537900548" sldId="266"/>
        </pc:sldMkLst>
        <pc:spChg chg="mod">
          <ac:chgData name="Julia Łasocha" userId="S::lasochajulia@sp4boleslawiec.pl::dd12c8dd-5d59-40ff-8e0d-2e52ad13b3e5" providerId="AD" clId="Web-{81B6ED19-7DF6-C310-513E-7B42B5833606}" dt="2020-12-16T16:16:12.010" v="17" actId="20577"/>
          <ac:spMkLst>
            <pc:docMk/>
            <pc:sldMk cId="1537900548" sldId="266"/>
            <ac:spMk id="6" creationId="{A0C781CC-8508-4F96-9DA3-643B5829BDE7}"/>
          </ac:spMkLst>
        </pc:spChg>
      </pc:sldChg>
      <pc:sldChg chg="modSp">
        <pc:chgData name="Julia Łasocha" userId="S::lasochajulia@sp4boleslawiec.pl::dd12c8dd-5d59-40ff-8e0d-2e52ad13b3e5" providerId="AD" clId="Web-{81B6ED19-7DF6-C310-513E-7B42B5833606}" dt="2020-12-16T16:18:10.185" v="46" actId="1076"/>
        <pc:sldMkLst>
          <pc:docMk/>
          <pc:sldMk cId="1229356775" sldId="268"/>
        </pc:sldMkLst>
        <pc:spChg chg="mod">
          <ac:chgData name="Julia Łasocha" userId="S::lasochajulia@sp4boleslawiec.pl::dd12c8dd-5d59-40ff-8e0d-2e52ad13b3e5" providerId="AD" clId="Web-{81B6ED19-7DF6-C310-513E-7B42B5833606}" dt="2020-12-16T16:18:10.185" v="46" actId="1076"/>
          <ac:spMkLst>
            <pc:docMk/>
            <pc:sldMk cId="1229356775" sldId="268"/>
            <ac:spMk id="3" creationId="{7455B71A-0F0E-4217-8A9C-A040549DF2BF}"/>
          </ac:spMkLst>
        </pc:spChg>
      </pc:sldChg>
    </pc:docChg>
  </pc:docChgLst>
  <pc:docChgLst>
    <pc:chgData name="Przybyła Marcin" userId="S::przybylamarcin@sp4boleslawiec.pl::ade0e871-d7f7-4011-bbb1-3bd0e422e633" providerId="AD" clId="Web-{46AAAD72-7C06-46DE-8551-AF09D7859641}"/>
    <pc:docChg chg="delSld">
      <pc:chgData name="Przybyła Marcin" userId="S::przybylamarcin@sp4boleslawiec.pl::ade0e871-d7f7-4011-bbb1-3bd0e422e633" providerId="AD" clId="Web-{46AAAD72-7C06-46DE-8551-AF09D7859641}" dt="2020-12-17T10:37:13.014" v="0"/>
      <pc:docMkLst>
        <pc:docMk/>
      </pc:docMkLst>
      <pc:sldChg chg="del">
        <pc:chgData name="Przybyła Marcin" userId="S::przybylamarcin@sp4boleslawiec.pl::ade0e871-d7f7-4011-bbb1-3bd0e422e633" providerId="AD" clId="Web-{46AAAD72-7C06-46DE-8551-AF09D7859641}" dt="2020-12-17T10:37:13.014" v="0"/>
        <pc:sldMkLst>
          <pc:docMk/>
          <pc:sldMk cId="1331005458" sldId="278"/>
        </pc:sldMkLst>
      </pc:sldChg>
    </pc:docChg>
  </pc:docChgLst>
  <pc:docChgLst>
    <pc:chgData name="Julia Łasocha" userId="S::lasochajulia@sp4boleslawiec.pl::dd12c8dd-5d59-40ff-8e0d-2e52ad13b3e5" providerId="AD" clId="Web-{DD035D77-C250-44FF-9145-19388719D5F2}"/>
    <pc:docChg chg="modSld">
      <pc:chgData name="Julia Łasocha" userId="S::lasochajulia@sp4boleslawiec.pl::dd12c8dd-5d59-40ff-8e0d-2e52ad13b3e5" providerId="AD" clId="Web-{DD035D77-C250-44FF-9145-19388719D5F2}" dt="2020-12-17T11:05:50.529" v="8" actId="20577"/>
      <pc:docMkLst>
        <pc:docMk/>
      </pc:docMkLst>
      <pc:sldChg chg="modSp">
        <pc:chgData name="Julia Łasocha" userId="S::lasochajulia@sp4boleslawiec.pl::dd12c8dd-5d59-40ff-8e0d-2e52ad13b3e5" providerId="AD" clId="Web-{DD035D77-C250-44FF-9145-19388719D5F2}" dt="2020-12-17T11:05:49.185" v="6" actId="20577"/>
        <pc:sldMkLst>
          <pc:docMk/>
          <pc:sldMk cId="3384048599" sldId="276"/>
        </pc:sldMkLst>
        <pc:spChg chg="mod">
          <ac:chgData name="Julia Łasocha" userId="S::lasochajulia@sp4boleslawiec.pl::dd12c8dd-5d59-40ff-8e0d-2e52ad13b3e5" providerId="AD" clId="Web-{DD035D77-C250-44FF-9145-19388719D5F2}" dt="2020-12-17T11:05:49.185" v="6" actId="20577"/>
          <ac:spMkLst>
            <pc:docMk/>
            <pc:sldMk cId="3384048599" sldId="276"/>
            <ac:spMk id="3" creationId="{00000000-0000-0000-0000-000000000000}"/>
          </ac:spMkLst>
        </pc:spChg>
      </pc:sldChg>
    </pc:docChg>
  </pc:docChgLst>
  <pc:docChgLst>
    <pc:chgData name="Przybyła Marcin" userId="S::przybylamarcin@sp4boleslawiec.pl::ade0e871-d7f7-4011-bbb1-3bd0e422e633" providerId="AD" clId="Web-{B6D7854B-D971-4A90-BC21-B9F46F7D27F5}"/>
    <pc:docChg chg="modSld">
      <pc:chgData name="Przybyła Marcin" userId="S::przybylamarcin@sp4boleslawiec.pl::ade0e871-d7f7-4011-bbb1-3bd0e422e633" providerId="AD" clId="Web-{B6D7854B-D971-4A90-BC21-B9F46F7D27F5}" dt="2020-12-17T15:17:06.642" v="690" actId="20577"/>
      <pc:docMkLst>
        <pc:docMk/>
      </pc:docMkLst>
      <pc:sldChg chg="modSp">
        <pc:chgData name="Przybyła Marcin" userId="S::przybylamarcin@sp4boleslawiec.pl::ade0e871-d7f7-4011-bbb1-3bd0e422e633" providerId="AD" clId="Web-{B6D7854B-D971-4A90-BC21-B9F46F7D27F5}" dt="2020-12-17T15:12:14.357" v="638" actId="20577"/>
        <pc:sldMkLst>
          <pc:docMk/>
          <pc:sldMk cId="3545914902" sldId="279"/>
        </pc:sldMkLst>
        <pc:spChg chg="mod">
          <ac:chgData name="Przybyła Marcin" userId="S::przybylamarcin@sp4boleslawiec.pl::ade0e871-d7f7-4011-bbb1-3bd0e422e633" providerId="AD" clId="Web-{B6D7854B-D971-4A90-BC21-B9F46F7D27F5}" dt="2020-12-17T15:12:14.357" v="638" actId="20577"/>
          <ac:spMkLst>
            <pc:docMk/>
            <pc:sldMk cId="3545914902" sldId="279"/>
            <ac:spMk id="3" creationId="{1BA4E9BC-B36A-4E74-8D81-E6CA7305F91A}"/>
          </ac:spMkLst>
        </pc:spChg>
      </pc:sldChg>
      <pc:sldChg chg="addSp delSp modSp mod setBg">
        <pc:chgData name="Przybyła Marcin" userId="S::przybylamarcin@sp4boleslawiec.pl::ade0e871-d7f7-4011-bbb1-3bd0e422e633" providerId="AD" clId="Web-{B6D7854B-D971-4A90-BC21-B9F46F7D27F5}" dt="2020-12-17T15:17:06.642" v="690" actId="20577"/>
        <pc:sldMkLst>
          <pc:docMk/>
          <pc:sldMk cId="3965008875" sldId="282"/>
        </pc:sldMkLst>
        <pc:spChg chg="mod">
          <ac:chgData name="Przybyła Marcin" userId="S::przybylamarcin@sp4boleslawiec.pl::ade0e871-d7f7-4011-bbb1-3bd0e422e633" providerId="AD" clId="Web-{B6D7854B-D971-4A90-BC21-B9F46F7D27F5}" dt="2020-12-17T15:14:10.530" v="682"/>
          <ac:spMkLst>
            <pc:docMk/>
            <pc:sldMk cId="3965008875" sldId="282"/>
            <ac:spMk id="2" creationId="{6953AF88-440A-4527-B554-30717B4543C4}"/>
          </ac:spMkLst>
        </pc:spChg>
        <pc:spChg chg="mod">
          <ac:chgData name="Przybyła Marcin" userId="S::przybylamarcin@sp4boleslawiec.pl::ade0e871-d7f7-4011-bbb1-3bd0e422e633" providerId="AD" clId="Web-{B6D7854B-D971-4A90-BC21-B9F46F7D27F5}" dt="2020-12-17T15:17:06.642" v="690" actId="20577"/>
          <ac:spMkLst>
            <pc:docMk/>
            <pc:sldMk cId="3965008875" sldId="282"/>
            <ac:spMk id="3" creationId="{8A324365-09B6-4AD5-A2ED-274CBA5757EA}"/>
          </ac:spMkLst>
        </pc:spChg>
        <pc:spChg chg="del mod">
          <ac:chgData name="Przybyła Marcin" userId="S::przybylamarcin@sp4boleslawiec.pl::ade0e871-d7f7-4011-bbb1-3bd0e422e633" providerId="AD" clId="Web-{B6D7854B-D971-4A90-BC21-B9F46F7D27F5}" dt="2020-12-17T15:14:02.515" v="678"/>
          <ac:spMkLst>
            <pc:docMk/>
            <pc:sldMk cId="3965008875" sldId="282"/>
            <ac:spMk id="4" creationId="{BD4EFD10-0D7E-418A-AFE5-14A1E59E9092}"/>
          </ac:spMkLst>
        </pc:spChg>
        <pc:spChg chg="add">
          <ac:chgData name="Przybyła Marcin" userId="S::przybylamarcin@sp4boleslawiec.pl::ade0e871-d7f7-4011-bbb1-3bd0e422e633" providerId="AD" clId="Web-{B6D7854B-D971-4A90-BC21-B9F46F7D27F5}" dt="2020-12-17T15:14:10.530" v="682"/>
          <ac:spMkLst>
            <pc:docMk/>
            <pc:sldMk cId="3965008875" sldId="282"/>
            <ac:spMk id="11" creationId="{EBDD1931-9E86-4402-9A68-33A2D9EFB198}"/>
          </ac:spMkLst>
        </pc:spChg>
        <pc:spChg chg="add">
          <ac:chgData name="Przybyła Marcin" userId="S::przybylamarcin@sp4boleslawiec.pl::ade0e871-d7f7-4011-bbb1-3bd0e422e633" providerId="AD" clId="Web-{B6D7854B-D971-4A90-BC21-B9F46F7D27F5}" dt="2020-12-17T15:14:10.530" v="682"/>
          <ac:spMkLst>
            <pc:docMk/>
            <pc:sldMk cId="3965008875" sldId="282"/>
            <ac:spMk id="13" creationId="{45D37F4E-DDB4-456B-97E0-9937730A039F}"/>
          </ac:spMkLst>
        </pc:spChg>
        <pc:spChg chg="add">
          <ac:chgData name="Przybyła Marcin" userId="S::przybylamarcin@sp4boleslawiec.pl::ade0e871-d7f7-4011-bbb1-3bd0e422e633" providerId="AD" clId="Web-{B6D7854B-D971-4A90-BC21-B9F46F7D27F5}" dt="2020-12-17T15:14:10.530" v="682"/>
          <ac:spMkLst>
            <pc:docMk/>
            <pc:sldMk cId="3965008875" sldId="282"/>
            <ac:spMk id="15" creationId="{3CE8AF5E-D374-4CF1-90CC-35CF73B81C3E}"/>
          </ac:spMkLst>
        </pc:spChg>
        <pc:picChg chg="add del mod">
          <ac:chgData name="Przybyła Marcin" userId="S::przybylamarcin@sp4boleslawiec.pl::ade0e871-d7f7-4011-bbb1-3bd0e422e633" providerId="AD" clId="Web-{B6D7854B-D971-4A90-BC21-B9F46F7D27F5}" dt="2020-12-17T15:09:45.934" v="606"/>
          <ac:picMkLst>
            <pc:docMk/>
            <pc:sldMk cId="3965008875" sldId="282"/>
            <ac:picMk id="5" creationId="{9ADF736C-6871-4FBE-9595-8C7C0ED9A6F7}"/>
          </ac:picMkLst>
        </pc:picChg>
        <pc:picChg chg="add mod ord">
          <ac:chgData name="Przybyła Marcin" userId="S::przybylamarcin@sp4boleslawiec.pl::ade0e871-d7f7-4011-bbb1-3bd0e422e633" providerId="AD" clId="Web-{B6D7854B-D971-4A90-BC21-B9F46F7D27F5}" dt="2020-12-17T15:14:10.530" v="682"/>
          <ac:picMkLst>
            <pc:docMk/>
            <pc:sldMk cId="3965008875" sldId="282"/>
            <ac:picMk id="6" creationId="{15734BC3-4744-41B6-AD43-651665BD9B34}"/>
          </ac:picMkLst>
        </pc:picChg>
      </pc:sldChg>
    </pc:docChg>
  </pc:docChgLst>
  <pc:docChgLst>
    <pc:chgData name="Przybyła Marcin" userId="S::przybylamarcin@sp4boleslawiec.pl::ade0e871-d7f7-4011-bbb1-3bd0e422e633" providerId="AD" clId="Web-{FD030A7B-AB0B-4B3D-A8CC-75A6142BEA00}"/>
    <pc:docChg chg="addSld delSld modSld sldOrd">
      <pc:chgData name="Przybyła Marcin" userId="S::przybylamarcin@sp4boleslawiec.pl::ade0e871-d7f7-4011-bbb1-3bd0e422e633" providerId="AD" clId="Web-{FD030A7B-AB0B-4B3D-A8CC-75A6142BEA00}" dt="2020-12-17T10:57:36.497" v="76"/>
      <pc:docMkLst>
        <pc:docMk/>
      </pc:docMkLst>
      <pc:sldChg chg="del">
        <pc:chgData name="Przybyła Marcin" userId="S::przybylamarcin@sp4boleslawiec.pl::ade0e871-d7f7-4011-bbb1-3bd0e422e633" providerId="AD" clId="Web-{FD030A7B-AB0B-4B3D-A8CC-75A6142BEA00}" dt="2020-12-17T10:57:36.497" v="76"/>
        <pc:sldMkLst>
          <pc:docMk/>
          <pc:sldMk cId="3771991512" sldId="270"/>
        </pc:sldMkLst>
      </pc:sldChg>
      <pc:sldChg chg="addSp delSp modSp new mod ord setBg">
        <pc:chgData name="Przybyła Marcin" userId="S::przybylamarcin@sp4boleslawiec.pl::ade0e871-d7f7-4011-bbb1-3bd0e422e633" providerId="AD" clId="Web-{FD030A7B-AB0B-4B3D-A8CC-75A6142BEA00}" dt="2020-12-17T10:48:05.041" v="75"/>
        <pc:sldMkLst>
          <pc:docMk/>
          <pc:sldMk cId="2178565047" sldId="278"/>
        </pc:sldMkLst>
        <pc:spChg chg="mod ord">
          <ac:chgData name="Przybyła Marcin" userId="S::przybylamarcin@sp4boleslawiec.pl::ade0e871-d7f7-4011-bbb1-3bd0e422e633" providerId="AD" clId="Web-{FD030A7B-AB0B-4B3D-A8CC-75A6142BEA00}" dt="2020-12-17T10:48:05.041" v="75"/>
          <ac:spMkLst>
            <pc:docMk/>
            <pc:sldMk cId="2178565047" sldId="278"/>
            <ac:spMk id="2" creationId="{368EDBB3-3F1E-4DB7-A882-B971008A4274}"/>
          </ac:spMkLst>
        </pc:spChg>
        <pc:spChg chg="del">
          <ac:chgData name="Przybyła Marcin" userId="S::przybylamarcin@sp4boleslawiec.pl::ade0e871-d7f7-4011-bbb1-3bd0e422e633" providerId="AD" clId="Web-{FD030A7B-AB0B-4B3D-A8CC-75A6142BEA00}" dt="2020-12-17T10:47:59.516" v="74"/>
          <ac:spMkLst>
            <pc:docMk/>
            <pc:sldMk cId="2178565047" sldId="278"/>
            <ac:spMk id="3" creationId="{E11CADF8-242D-4D53-8A2B-605A8611F96F}"/>
          </ac:spMkLst>
        </pc:spChg>
        <pc:spChg chg="add">
          <ac:chgData name="Przybyła Marcin" userId="S::przybylamarcin@sp4boleslawiec.pl::ade0e871-d7f7-4011-bbb1-3bd0e422e633" providerId="AD" clId="Web-{FD030A7B-AB0B-4B3D-A8CC-75A6142BEA00}" dt="2020-12-17T10:48:05.041" v="75"/>
          <ac:spMkLst>
            <pc:docMk/>
            <pc:sldMk cId="2178565047" sldId="278"/>
            <ac:spMk id="9" creationId="{DA381740-063A-41A4-836D-85D14980EEF0}"/>
          </ac:spMkLst>
        </pc:spChg>
        <pc:spChg chg="add">
          <ac:chgData name="Przybyła Marcin" userId="S::przybylamarcin@sp4boleslawiec.pl::ade0e871-d7f7-4011-bbb1-3bd0e422e633" providerId="AD" clId="Web-{FD030A7B-AB0B-4B3D-A8CC-75A6142BEA00}" dt="2020-12-17T10:48:05.041" v="75"/>
          <ac:spMkLst>
            <pc:docMk/>
            <pc:sldMk cId="2178565047" sldId="278"/>
            <ac:spMk id="11" creationId="{798FE0E0-D95D-46EF-A375-475D4DB0ED45}"/>
          </ac:spMkLst>
        </pc:spChg>
        <pc:spChg chg="add">
          <ac:chgData name="Przybyła Marcin" userId="S::przybylamarcin@sp4boleslawiec.pl::ade0e871-d7f7-4011-bbb1-3bd0e422e633" providerId="AD" clId="Web-{FD030A7B-AB0B-4B3D-A8CC-75A6142BEA00}" dt="2020-12-17T10:48:05.041" v="75"/>
          <ac:spMkLst>
            <pc:docMk/>
            <pc:sldMk cId="2178565047" sldId="278"/>
            <ac:spMk id="13" creationId="{D503E11D-D7FB-44ED-80F1-8CDAD7A9A4BE}"/>
          </ac:spMkLst>
        </pc:spChg>
        <pc:spChg chg="add">
          <ac:chgData name="Przybyła Marcin" userId="S::przybylamarcin@sp4boleslawiec.pl::ade0e871-d7f7-4011-bbb1-3bd0e422e633" providerId="AD" clId="Web-{FD030A7B-AB0B-4B3D-A8CC-75A6142BEA00}" dt="2020-12-17T10:48:05.041" v="75"/>
          <ac:spMkLst>
            <pc:docMk/>
            <pc:sldMk cId="2178565047" sldId="278"/>
            <ac:spMk id="15" creationId="{2D82A42F-AEBE-4065-9792-036A904D8564}"/>
          </ac:spMkLst>
        </pc:spChg>
        <pc:picChg chg="add mod ord">
          <ac:chgData name="Przybyła Marcin" userId="S::przybylamarcin@sp4boleslawiec.pl::ade0e871-d7f7-4011-bbb1-3bd0e422e633" providerId="AD" clId="Web-{FD030A7B-AB0B-4B3D-A8CC-75A6142BEA00}" dt="2020-12-17T10:48:05.041" v="75"/>
          <ac:picMkLst>
            <pc:docMk/>
            <pc:sldMk cId="2178565047" sldId="278"/>
            <ac:picMk id="4" creationId="{7DCE0FF8-900D-4203-8121-DFB6CDCEA6C4}"/>
          </ac:picMkLst>
        </pc:picChg>
      </pc:sldChg>
    </pc:docChg>
  </pc:docChgLst>
  <pc:docChgLst>
    <pc:chgData name="Jola Rzeźwicka" userId="S::jola.rzezwicka@sp4boleslawiec.pl::29f882c0-8198-47cd-bed3-bf5760e3ebcf" providerId="AD" clId="Web-{44511E96-DE09-494A-95AC-58663A83F588}"/>
    <pc:docChg chg="modSld">
      <pc:chgData name="Jola Rzeźwicka" userId="S::jola.rzezwicka@sp4boleslawiec.pl::29f882c0-8198-47cd-bed3-bf5760e3ebcf" providerId="AD" clId="Web-{44511E96-DE09-494A-95AC-58663A83F588}" dt="2020-12-16T16:14:35.310" v="110" actId="20577"/>
      <pc:docMkLst>
        <pc:docMk/>
      </pc:docMkLst>
      <pc:sldChg chg="modSp">
        <pc:chgData name="Jola Rzeźwicka" userId="S::jola.rzezwicka@sp4boleslawiec.pl::29f882c0-8198-47cd-bed3-bf5760e3ebcf" providerId="AD" clId="Web-{44511E96-DE09-494A-95AC-58663A83F588}" dt="2020-12-16T16:03:27.410" v="25" actId="20577"/>
        <pc:sldMkLst>
          <pc:docMk/>
          <pc:sldMk cId="650317164" sldId="256"/>
        </pc:sldMkLst>
        <pc:spChg chg="mod">
          <ac:chgData name="Jola Rzeźwicka" userId="S::jola.rzezwicka@sp4boleslawiec.pl::29f882c0-8198-47cd-bed3-bf5760e3ebcf" providerId="AD" clId="Web-{44511E96-DE09-494A-95AC-58663A83F588}" dt="2020-12-16T16:03:27.410" v="25" actId="20577"/>
          <ac:spMkLst>
            <pc:docMk/>
            <pc:sldMk cId="650317164" sldId="256"/>
            <ac:spMk id="2" creationId="{00000000-0000-0000-0000-000000000000}"/>
          </ac:spMkLst>
        </pc:spChg>
      </pc:sldChg>
      <pc:sldChg chg="modSp">
        <pc:chgData name="Jola Rzeźwicka" userId="S::jola.rzezwicka@sp4boleslawiec.pl::29f882c0-8198-47cd-bed3-bf5760e3ebcf" providerId="AD" clId="Web-{44511E96-DE09-494A-95AC-58663A83F588}" dt="2020-12-16T16:05:45.381" v="44" actId="20577"/>
        <pc:sldMkLst>
          <pc:docMk/>
          <pc:sldMk cId="548526671" sldId="257"/>
        </pc:sldMkLst>
        <pc:spChg chg="mod">
          <ac:chgData name="Jola Rzeźwicka" userId="S::jola.rzezwicka@sp4boleslawiec.pl::29f882c0-8198-47cd-bed3-bf5760e3ebcf" providerId="AD" clId="Web-{44511E96-DE09-494A-95AC-58663A83F588}" dt="2020-12-16T16:05:26.646" v="40" actId="20577"/>
          <ac:spMkLst>
            <pc:docMk/>
            <pc:sldMk cId="548526671" sldId="257"/>
            <ac:spMk id="4" creationId="{F7074293-3627-407B-8AF2-8814E4D8D0E5}"/>
          </ac:spMkLst>
        </pc:spChg>
        <pc:spChg chg="mod">
          <ac:chgData name="Jola Rzeźwicka" userId="S::jola.rzezwicka@sp4boleslawiec.pl::29f882c0-8198-47cd-bed3-bf5760e3ebcf" providerId="AD" clId="Web-{44511E96-DE09-494A-95AC-58663A83F588}" dt="2020-12-16T16:05:45.381" v="44" actId="20577"/>
          <ac:spMkLst>
            <pc:docMk/>
            <pc:sldMk cId="548526671" sldId="257"/>
            <ac:spMk id="5" creationId="{4DD36B60-A568-44FF-B27A-5984C038A87F}"/>
          </ac:spMkLst>
        </pc:spChg>
      </pc:sldChg>
      <pc:sldChg chg="modSp">
        <pc:chgData name="Jola Rzeźwicka" userId="S::jola.rzezwicka@sp4boleslawiec.pl::29f882c0-8198-47cd-bed3-bf5760e3ebcf" providerId="AD" clId="Web-{44511E96-DE09-494A-95AC-58663A83F588}" dt="2020-12-16T16:04:28.693" v="30" actId="20577"/>
        <pc:sldMkLst>
          <pc:docMk/>
          <pc:sldMk cId="3504709599" sldId="258"/>
        </pc:sldMkLst>
        <pc:spChg chg="mod">
          <ac:chgData name="Jola Rzeźwicka" userId="S::jola.rzezwicka@sp4boleslawiec.pl::29f882c0-8198-47cd-bed3-bf5760e3ebcf" providerId="AD" clId="Web-{44511E96-DE09-494A-95AC-58663A83F588}" dt="2020-12-16T16:04:28.693" v="30" actId="20577"/>
          <ac:spMkLst>
            <pc:docMk/>
            <pc:sldMk cId="3504709599" sldId="258"/>
            <ac:spMk id="3" creationId="{983A442B-99ED-4330-9C24-A296F33EC4D1}"/>
          </ac:spMkLst>
        </pc:spChg>
        <pc:spChg chg="mod">
          <ac:chgData name="Jola Rzeźwicka" userId="S::jola.rzezwicka@sp4boleslawiec.pl::29f882c0-8198-47cd-bed3-bf5760e3ebcf" providerId="AD" clId="Web-{44511E96-DE09-494A-95AC-58663A83F588}" dt="2020-12-16T16:01:27.721" v="2" actId="20577"/>
          <ac:spMkLst>
            <pc:docMk/>
            <pc:sldMk cId="3504709599" sldId="258"/>
            <ac:spMk id="4" creationId="{4089F681-10E0-48CF-974E-2DBD2E2CF4C5}"/>
          </ac:spMkLst>
        </pc:spChg>
      </pc:sldChg>
      <pc:sldChg chg="modSp">
        <pc:chgData name="Jola Rzeźwicka" userId="S::jola.rzezwicka@sp4boleslawiec.pl::29f882c0-8198-47cd-bed3-bf5760e3ebcf" providerId="AD" clId="Web-{44511E96-DE09-494A-95AC-58663A83F588}" dt="2020-12-16T16:05:09.599" v="36" actId="20577"/>
        <pc:sldMkLst>
          <pc:docMk/>
          <pc:sldMk cId="3584612071" sldId="260"/>
        </pc:sldMkLst>
        <pc:spChg chg="mod">
          <ac:chgData name="Jola Rzeźwicka" userId="S::jola.rzezwicka@sp4boleslawiec.pl::29f882c0-8198-47cd-bed3-bf5760e3ebcf" providerId="AD" clId="Web-{44511E96-DE09-494A-95AC-58663A83F588}" dt="2020-12-16T16:05:09.599" v="36" actId="20577"/>
          <ac:spMkLst>
            <pc:docMk/>
            <pc:sldMk cId="3584612071" sldId="260"/>
            <ac:spMk id="2" creationId="{E305D96A-E16C-47D5-9899-0D0A23BE8F05}"/>
          </ac:spMkLst>
        </pc:spChg>
        <pc:spChg chg="mod">
          <ac:chgData name="Jola Rzeźwicka" userId="S::jola.rzezwicka@sp4boleslawiec.pl::29f882c0-8198-47cd-bed3-bf5760e3ebcf" providerId="AD" clId="Web-{44511E96-DE09-494A-95AC-58663A83F588}" dt="2020-12-16T16:04:51.771" v="33" actId="20577"/>
          <ac:spMkLst>
            <pc:docMk/>
            <pc:sldMk cId="3584612071" sldId="260"/>
            <ac:spMk id="4" creationId="{2F329EFF-A5C4-466F-98A7-733266A2DD17}"/>
          </ac:spMkLst>
        </pc:spChg>
      </pc:sldChg>
      <pc:sldChg chg="modSp">
        <pc:chgData name="Jola Rzeźwicka" userId="S::jola.rzezwicka@sp4boleslawiec.pl::29f882c0-8198-47cd-bed3-bf5760e3ebcf" providerId="AD" clId="Web-{44511E96-DE09-494A-95AC-58663A83F588}" dt="2020-12-16T16:07:46.102" v="54" actId="20577"/>
        <pc:sldMkLst>
          <pc:docMk/>
          <pc:sldMk cId="697901160" sldId="261"/>
        </pc:sldMkLst>
        <pc:spChg chg="mod">
          <ac:chgData name="Jola Rzeźwicka" userId="S::jola.rzezwicka@sp4boleslawiec.pl::29f882c0-8198-47cd-bed3-bf5760e3ebcf" providerId="AD" clId="Web-{44511E96-DE09-494A-95AC-58663A83F588}" dt="2020-12-16T16:07:46.102" v="54" actId="20577"/>
          <ac:spMkLst>
            <pc:docMk/>
            <pc:sldMk cId="697901160" sldId="261"/>
            <ac:spMk id="2" creationId="{A498B5D3-B8F9-4577-9C80-2CC19347C0D4}"/>
          </ac:spMkLst>
        </pc:spChg>
      </pc:sldChg>
      <pc:sldChg chg="modSp">
        <pc:chgData name="Jola Rzeźwicka" userId="S::jola.rzezwicka@sp4boleslawiec.pl::29f882c0-8198-47cd-bed3-bf5760e3ebcf" providerId="AD" clId="Web-{44511E96-DE09-494A-95AC-58663A83F588}" dt="2020-12-16T16:09:29.822" v="67" actId="20577"/>
        <pc:sldMkLst>
          <pc:docMk/>
          <pc:sldMk cId="1494989333" sldId="262"/>
        </pc:sldMkLst>
        <pc:spChg chg="mod">
          <ac:chgData name="Jola Rzeźwicka" userId="S::jola.rzezwicka@sp4boleslawiec.pl::29f882c0-8198-47cd-bed3-bf5760e3ebcf" providerId="AD" clId="Web-{44511E96-DE09-494A-95AC-58663A83F588}" dt="2020-12-16T16:09:29.822" v="67" actId="20577"/>
          <ac:spMkLst>
            <pc:docMk/>
            <pc:sldMk cId="1494989333" sldId="262"/>
            <ac:spMk id="2" creationId="{82E8584D-3572-48B0-85D1-C0F6007EF1EA}"/>
          </ac:spMkLst>
        </pc:spChg>
        <pc:spChg chg="mod">
          <ac:chgData name="Jola Rzeźwicka" userId="S::jola.rzezwicka@sp4boleslawiec.pl::29f882c0-8198-47cd-bed3-bf5760e3ebcf" providerId="AD" clId="Web-{44511E96-DE09-494A-95AC-58663A83F588}" dt="2020-12-16T16:09:11.150" v="63" actId="20577"/>
          <ac:spMkLst>
            <pc:docMk/>
            <pc:sldMk cId="1494989333" sldId="262"/>
            <ac:spMk id="3" creationId="{65DBD0BC-382E-4AF8-AB1F-E13C37EA9987}"/>
          </ac:spMkLst>
        </pc:spChg>
      </pc:sldChg>
      <pc:sldChg chg="modSp">
        <pc:chgData name="Jola Rzeźwicka" userId="S::jola.rzezwicka@sp4boleslawiec.pl::29f882c0-8198-47cd-bed3-bf5760e3ebcf" providerId="AD" clId="Web-{44511E96-DE09-494A-95AC-58663A83F588}" dt="2020-12-16T16:12:42.637" v="100" actId="20577"/>
        <pc:sldMkLst>
          <pc:docMk/>
          <pc:sldMk cId="2947280531" sldId="263"/>
        </pc:sldMkLst>
        <pc:spChg chg="mod">
          <ac:chgData name="Jola Rzeźwicka" userId="S::jola.rzezwicka@sp4boleslawiec.pl::29f882c0-8198-47cd-bed3-bf5760e3ebcf" providerId="AD" clId="Web-{44511E96-DE09-494A-95AC-58663A83F588}" dt="2020-12-16T16:12:14.887" v="96" actId="20577"/>
          <ac:spMkLst>
            <pc:docMk/>
            <pc:sldMk cId="2947280531" sldId="263"/>
            <ac:spMk id="2" creationId="{27394953-8499-46C0-990F-324AC02E8D66}"/>
          </ac:spMkLst>
        </pc:spChg>
        <pc:spChg chg="mod">
          <ac:chgData name="Jola Rzeźwicka" userId="S::jola.rzezwicka@sp4boleslawiec.pl::29f882c0-8198-47cd-bed3-bf5760e3ebcf" providerId="AD" clId="Web-{44511E96-DE09-494A-95AC-58663A83F588}" dt="2020-12-16T16:12:42.637" v="100" actId="20577"/>
          <ac:spMkLst>
            <pc:docMk/>
            <pc:sldMk cId="2947280531" sldId="263"/>
            <ac:spMk id="5" creationId="{8DF972D9-37C7-4F7A-8C37-85A887A2FB12}"/>
          </ac:spMkLst>
        </pc:spChg>
      </pc:sldChg>
      <pc:sldChg chg="modSp">
        <pc:chgData name="Jola Rzeźwicka" userId="S::jola.rzezwicka@sp4boleslawiec.pl::29f882c0-8198-47cd-bed3-bf5760e3ebcf" providerId="AD" clId="Web-{44511E96-DE09-494A-95AC-58663A83F588}" dt="2020-12-16T16:10:12.807" v="75" actId="20577"/>
        <pc:sldMkLst>
          <pc:docMk/>
          <pc:sldMk cId="2867172528" sldId="264"/>
        </pc:sldMkLst>
        <pc:spChg chg="mod">
          <ac:chgData name="Jola Rzeźwicka" userId="S::jola.rzezwicka@sp4boleslawiec.pl::29f882c0-8198-47cd-bed3-bf5760e3ebcf" providerId="AD" clId="Web-{44511E96-DE09-494A-95AC-58663A83F588}" dt="2020-12-16T16:10:12.807" v="75" actId="20577"/>
          <ac:spMkLst>
            <pc:docMk/>
            <pc:sldMk cId="2867172528" sldId="264"/>
            <ac:spMk id="2" creationId="{5A0A9389-36E7-4047-9A96-9D7F4AB0A613}"/>
          </ac:spMkLst>
        </pc:spChg>
        <pc:spChg chg="mod">
          <ac:chgData name="Jola Rzeźwicka" userId="S::jola.rzezwicka@sp4boleslawiec.pl::29f882c0-8198-47cd-bed3-bf5760e3ebcf" providerId="AD" clId="Web-{44511E96-DE09-494A-95AC-58663A83F588}" dt="2020-12-16T16:09:55.650" v="71" actId="20577"/>
          <ac:spMkLst>
            <pc:docMk/>
            <pc:sldMk cId="2867172528" sldId="264"/>
            <ac:spMk id="5" creationId="{C59DB28D-8314-4B4C-828A-543C52DFEF61}"/>
          </ac:spMkLst>
        </pc:spChg>
      </pc:sldChg>
      <pc:sldChg chg="modSp">
        <pc:chgData name="Jola Rzeźwicka" userId="S::jola.rzezwicka@sp4boleslawiec.pl::29f882c0-8198-47cd-bed3-bf5760e3ebcf" providerId="AD" clId="Web-{44511E96-DE09-494A-95AC-58663A83F588}" dt="2020-12-16T16:07:02.601" v="50" actId="20577"/>
        <pc:sldMkLst>
          <pc:docMk/>
          <pc:sldMk cId="1537900548" sldId="266"/>
        </pc:sldMkLst>
        <pc:spChg chg="mod">
          <ac:chgData name="Jola Rzeźwicka" userId="S::jola.rzezwicka@sp4boleslawiec.pl::29f882c0-8198-47cd-bed3-bf5760e3ebcf" providerId="AD" clId="Web-{44511E96-DE09-494A-95AC-58663A83F588}" dt="2020-12-16T16:01:41.659" v="5" actId="20577"/>
          <ac:spMkLst>
            <pc:docMk/>
            <pc:sldMk cId="1537900548" sldId="266"/>
            <ac:spMk id="4" creationId="{6CF66F53-4353-4BEE-8679-AD61FA6F117D}"/>
          </ac:spMkLst>
        </pc:spChg>
        <pc:spChg chg="mod">
          <ac:chgData name="Jola Rzeźwicka" userId="S::jola.rzezwicka@sp4boleslawiec.pl::29f882c0-8198-47cd-bed3-bf5760e3ebcf" providerId="AD" clId="Web-{44511E96-DE09-494A-95AC-58663A83F588}" dt="2020-12-16T16:07:02.601" v="50" actId="20577"/>
          <ac:spMkLst>
            <pc:docMk/>
            <pc:sldMk cId="1537900548" sldId="266"/>
            <ac:spMk id="6" creationId="{A0C781CC-8508-4F96-9DA3-643B5829BDE7}"/>
          </ac:spMkLst>
        </pc:spChg>
      </pc:sldChg>
      <pc:sldChg chg="modSp">
        <pc:chgData name="Jola Rzeźwicka" userId="S::jola.rzezwicka@sp4boleslawiec.pl::29f882c0-8198-47cd-bed3-bf5760e3ebcf" providerId="AD" clId="Web-{44511E96-DE09-494A-95AC-58663A83F588}" dt="2020-12-16T16:14:19.467" v="107" actId="20577"/>
        <pc:sldMkLst>
          <pc:docMk/>
          <pc:sldMk cId="792744967" sldId="267"/>
        </pc:sldMkLst>
        <pc:spChg chg="mod">
          <ac:chgData name="Jola Rzeźwicka" userId="S::jola.rzezwicka@sp4boleslawiec.pl::29f882c0-8198-47cd-bed3-bf5760e3ebcf" providerId="AD" clId="Web-{44511E96-DE09-494A-95AC-58663A83F588}" dt="2020-12-16T16:13:43.544" v="104" actId="20577"/>
          <ac:spMkLst>
            <pc:docMk/>
            <pc:sldMk cId="792744967" sldId="267"/>
            <ac:spMk id="2" creationId="{4B99EBE8-3B0A-4F6E-9437-07066139A76C}"/>
          </ac:spMkLst>
        </pc:spChg>
        <pc:spChg chg="mod">
          <ac:chgData name="Jola Rzeźwicka" userId="S::jola.rzezwicka@sp4boleslawiec.pl::29f882c0-8198-47cd-bed3-bf5760e3ebcf" providerId="AD" clId="Web-{44511E96-DE09-494A-95AC-58663A83F588}" dt="2020-12-16T16:14:19.467" v="107" actId="20577"/>
          <ac:spMkLst>
            <pc:docMk/>
            <pc:sldMk cId="792744967" sldId="267"/>
            <ac:spMk id="3" creationId="{21A004E2-E09C-438D-9190-F57A97EC45D9}"/>
          </ac:spMkLst>
        </pc:spChg>
      </pc:sldChg>
      <pc:sldChg chg="modSp">
        <pc:chgData name="Jola Rzeźwicka" userId="S::jola.rzezwicka@sp4boleslawiec.pl::29f882c0-8198-47cd-bed3-bf5760e3ebcf" providerId="AD" clId="Web-{44511E96-DE09-494A-95AC-58663A83F588}" dt="2020-12-16T16:11:35.183" v="92" actId="20577"/>
        <pc:sldMkLst>
          <pc:docMk/>
          <pc:sldMk cId="1229356775" sldId="268"/>
        </pc:sldMkLst>
        <pc:spChg chg="mod">
          <ac:chgData name="Jola Rzeźwicka" userId="S::jola.rzezwicka@sp4boleslawiec.pl::29f882c0-8198-47cd-bed3-bf5760e3ebcf" providerId="AD" clId="Web-{44511E96-DE09-494A-95AC-58663A83F588}" dt="2020-12-16T16:11:35.183" v="92" actId="20577"/>
          <ac:spMkLst>
            <pc:docMk/>
            <pc:sldMk cId="1229356775" sldId="268"/>
            <ac:spMk id="2" creationId="{B4D2523B-9A47-4438-988B-E0F588E01FC4}"/>
          </ac:spMkLst>
        </pc:spChg>
        <pc:spChg chg="mod">
          <ac:chgData name="Jola Rzeźwicka" userId="S::jola.rzezwicka@sp4boleslawiec.pl::29f882c0-8198-47cd-bed3-bf5760e3ebcf" providerId="AD" clId="Web-{44511E96-DE09-494A-95AC-58663A83F588}" dt="2020-12-16T16:11:21.011" v="87" actId="20577"/>
          <ac:spMkLst>
            <pc:docMk/>
            <pc:sldMk cId="1229356775" sldId="268"/>
            <ac:spMk id="3" creationId="{7455B71A-0F0E-4217-8A9C-A040549DF2BF}"/>
          </ac:spMkLst>
        </pc:spChg>
      </pc:sldChg>
      <pc:sldChg chg="modSp">
        <pc:chgData name="Jola Rzeźwicka" userId="S::jola.rzezwicka@sp4boleslawiec.pl::29f882c0-8198-47cd-bed3-bf5760e3ebcf" providerId="AD" clId="Web-{44511E96-DE09-494A-95AC-58663A83F588}" dt="2020-12-16T16:14:32.592" v="108" actId="20577"/>
        <pc:sldMkLst>
          <pc:docMk/>
          <pc:sldMk cId="3384048599" sldId="276"/>
        </pc:sldMkLst>
        <pc:spChg chg="mod">
          <ac:chgData name="Jola Rzeźwicka" userId="S::jola.rzezwicka@sp4boleslawiec.pl::29f882c0-8198-47cd-bed3-bf5760e3ebcf" providerId="AD" clId="Web-{44511E96-DE09-494A-95AC-58663A83F588}" dt="2020-12-16T16:14:32.592" v="108" actId="20577"/>
          <ac:spMkLst>
            <pc:docMk/>
            <pc:sldMk cId="3384048599" sldId="276"/>
            <ac:spMk id="3" creationId="{00000000-0000-0000-0000-000000000000}"/>
          </ac:spMkLst>
        </pc:spChg>
      </pc:sldChg>
    </pc:docChg>
  </pc:docChgLst>
  <pc:docChgLst>
    <pc:chgData name="Przybyła Marcin" userId="S::przybylamarcin@sp4boleslawiec.pl::ade0e871-d7f7-4011-bbb1-3bd0e422e633" providerId="AD" clId="Web-{75312651-34F2-435D-BB91-5347DD78985E}"/>
    <pc:docChg chg="addSld modSld">
      <pc:chgData name="Przybyła Marcin" userId="S::przybylamarcin@sp4boleslawiec.pl::ade0e871-d7f7-4011-bbb1-3bd0e422e633" providerId="AD" clId="Web-{75312651-34F2-435D-BB91-5347DD78985E}" dt="2020-12-17T14:47:59.771" v="162"/>
      <pc:docMkLst>
        <pc:docMk/>
      </pc:docMkLst>
      <pc:sldChg chg="addSp modSp mod setBg setClrOvrMap">
        <pc:chgData name="Przybyła Marcin" userId="S::przybylamarcin@sp4boleslawiec.pl::ade0e871-d7f7-4011-bbb1-3bd0e422e633" providerId="AD" clId="Web-{75312651-34F2-435D-BB91-5347DD78985E}" dt="2020-12-17T14:37:17.853" v="3"/>
        <pc:sldMkLst>
          <pc:docMk/>
          <pc:sldMk cId="3434918435" sldId="281"/>
        </pc:sldMkLst>
        <pc:spChg chg="mod">
          <ac:chgData name="Przybyła Marcin" userId="S::przybylamarcin@sp4boleslawiec.pl::ade0e871-d7f7-4011-bbb1-3bd0e422e633" providerId="AD" clId="Web-{75312651-34F2-435D-BB91-5347DD78985E}" dt="2020-12-17T14:37:17.853" v="3"/>
          <ac:spMkLst>
            <pc:docMk/>
            <pc:sldMk cId="3434918435" sldId="281"/>
            <ac:spMk id="2" creationId="{48B6DA0E-5BDD-477A-A5F0-7347799FA0A4}"/>
          </ac:spMkLst>
        </pc:spChg>
        <pc:spChg chg="mod">
          <ac:chgData name="Przybyła Marcin" userId="S::przybylamarcin@sp4boleslawiec.pl::ade0e871-d7f7-4011-bbb1-3bd0e422e633" providerId="AD" clId="Web-{75312651-34F2-435D-BB91-5347DD78985E}" dt="2020-12-17T14:37:17.853" v="3"/>
          <ac:spMkLst>
            <pc:docMk/>
            <pc:sldMk cId="3434918435" sldId="281"/>
            <ac:spMk id="3" creationId="{CACA4AC4-E2DF-44E0-BB24-6D963C1E39A3}"/>
          </ac:spMkLst>
        </pc:spChg>
        <pc:spChg chg="add">
          <ac:chgData name="Przybyła Marcin" userId="S::przybylamarcin@sp4boleslawiec.pl::ade0e871-d7f7-4011-bbb1-3bd0e422e633" providerId="AD" clId="Web-{75312651-34F2-435D-BB91-5347DD78985E}" dt="2020-12-17T14:37:17.853" v="3"/>
          <ac:spMkLst>
            <pc:docMk/>
            <pc:sldMk cId="3434918435" sldId="281"/>
            <ac:spMk id="9" creationId="{EBDD1931-9E86-4402-9A68-33A2D9EFB198}"/>
          </ac:spMkLst>
        </pc:spChg>
        <pc:spChg chg="add">
          <ac:chgData name="Przybyła Marcin" userId="S::przybylamarcin@sp4boleslawiec.pl::ade0e871-d7f7-4011-bbb1-3bd0e422e633" providerId="AD" clId="Web-{75312651-34F2-435D-BB91-5347DD78985E}" dt="2020-12-17T14:37:17.853" v="3"/>
          <ac:spMkLst>
            <pc:docMk/>
            <pc:sldMk cId="3434918435" sldId="281"/>
            <ac:spMk id="11" creationId="{1A9F7B4E-B03D-4F64-BE33-00D074458D45}"/>
          </ac:spMkLst>
        </pc:spChg>
        <pc:spChg chg="add">
          <ac:chgData name="Przybyła Marcin" userId="S::przybylamarcin@sp4boleslawiec.pl::ade0e871-d7f7-4011-bbb1-3bd0e422e633" providerId="AD" clId="Web-{75312651-34F2-435D-BB91-5347DD78985E}" dt="2020-12-17T14:37:17.853" v="3"/>
          <ac:spMkLst>
            <pc:docMk/>
            <pc:sldMk cId="3434918435" sldId="281"/>
            <ac:spMk id="13" creationId="{1CA8A97F-67F0-4D5F-A850-0C30727D1CE3}"/>
          </ac:spMkLst>
        </pc:spChg>
        <pc:picChg chg="add mod ord">
          <ac:chgData name="Przybyła Marcin" userId="S::przybylamarcin@sp4boleslawiec.pl::ade0e871-d7f7-4011-bbb1-3bd0e422e633" providerId="AD" clId="Web-{75312651-34F2-435D-BB91-5347DD78985E}" dt="2020-12-17T14:37:17.853" v="3"/>
          <ac:picMkLst>
            <pc:docMk/>
            <pc:sldMk cId="3434918435" sldId="281"/>
            <ac:picMk id="4" creationId="{2539E6B5-233C-46E8-86F8-A09DB92AB0FE}"/>
          </ac:picMkLst>
        </pc:picChg>
      </pc:sldChg>
      <pc:sldChg chg="modSp new">
        <pc:chgData name="Przybyła Marcin" userId="S::przybylamarcin@sp4boleslawiec.pl::ade0e871-d7f7-4011-bbb1-3bd0e422e633" providerId="AD" clId="Web-{75312651-34F2-435D-BB91-5347DD78985E}" dt="2020-12-17T14:39:10.168" v="25" actId="20577"/>
        <pc:sldMkLst>
          <pc:docMk/>
          <pc:sldMk cId="3965008875" sldId="282"/>
        </pc:sldMkLst>
        <pc:spChg chg="mod">
          <ac:chgData name="Przybyła Marcin" userId="S::przybylamarcin@sp4boleslawiec.pl::ade0e871-d7f7-4011-bbb1-3bd0e422e633" providerId="AD" clId="Web-{75312651-34F2-435D-BB91-5347DD78985E}" dt="2020-12-17T14:39:10.168" v="25" actId="20577"/>
          <ac:spMkLst>
            <pc:docMk/>
            <pc:sldMk cId="3965008875" sldId="282"/>
            <ac:spMk id="2" creationId="{6953AF88-440A-4527-B554-30717B4543C4}"/>
          </ac:spMkLst>
        </pc:spChg>
      </pc:sldChg>
      <pc:sldChg chg="addSp delSp modSp new">
        <pc:chgData name="Przybyła Marcin" userId="S::przybylamarcin@sp4boleslawiec.pl::ade0e871-d7f7-4011-bbb1-3bd0e422e633" providerId="AD" clId="Web-{75312651-34F2-435D-BB91-5347DD78985E}" dt="2020-12-17T14:47:59.771" v="162"/>
        <pc:sldMkLst>
          <pc:docMk/>
          <pc:sldMk cId="4240682530" sldId="283"/>
        </pc:sldMkLst>
        <pc:spChg chg="mod">
          <ac:chgData name="Przybyła Marcin" userId="S::przybylamarcin@sp4boleslawiec.pl::ade0e871-d7f7-4011-bbb1-3bd0e422e633" providerId="AD" clId="Web-{75312651-34F2-435D-BB91-5347DD78985E}" dt="2020-12-17T14:43:55.641" v="69" actId="20577"/>
          <ac:spMkLst>
            <pc:docMk/>
            <pc:sldMk cId="4240682530" sldId="283"/>
            <ac:spMk id="2" creationId="{78BD5AA6-08A7-4E83-886A-53686DC93C21}"/>
          </ac:spMkLst>
        </pc:spChg>
        <pc:spChg chg="mod">
          <ac:chgData name="Przybyła Marcin" userId="S::przybylamarcin@sp4boleslawiec.pl::ade0e871-d7f7-4011-bbb1-3bd0e422e633" providerId="AD" clId="Web-{75312651-34F2-435D-BB91-5347DD78985E}" dt="2020-12-17T14:46:58.629" v="160" actId="20577"/>
          <ac:spMkLst>
            <pc:docMk/>
            <pc:sldMk cId="4240682530" sldId="283"/>
            <ac:spMk id="3" creationId="{DEE24640-C5B3-4ECF-B4F9-56F0F03713AD}"/>
          </ac:spMkLst>
        </pc:spChg>
        <pc:spChg chg="del mod">
          <ac:chgData name="Przybyła Marcin" userId="S::przybylamarcin@sp4boleslawiec.pl::ade0e871-d7f7-4011-bbb1-3bd0e422e633" providerId="AD" clId="Web-{75312651-34F2-435D-BB91-5347DD78985E}" dt="2020-12-17T14:47:59.771" v="162"/>
          <ac:spMkLst>
            <pc:docMk/>
            <pc:sldMk cId="4240682530" sldId="283"/>
            <ac:spMk id="4" creationId="{0DA10C8E-F8E4-4F89-A446-B8D674CE3994}"/>
          </ac:spMkLst>
        </pc:spChg>
        <pc:picChg chg="add mod ord">
          <ac:chgData name="Przybyła Marcin" userId="S::przybylamarcin@sp4boleslawiec.pl::ade0e871-d7f7-4011-bbb1-3bd0e422e633" providerId="AD" clId="Web-{75312651-34F2-435D-BB91-5347DD78985E}" dt="2020-12-17T14:47:59.771" v="162"/>
          <ac:picMkLst>
            <pc:docMk/>
            <pc:sldMk cId="4240682530" sldId="283"/>
            <ac:picMk id="5" creationId="{034E8CC3-826A-410A-97D3-E011CCB53FB9}"/>
          </ac:picMkLst>
        </pc:picChg>
      </pc:sldChg>
    </pc:docChg>
  </pc:docChgLst>
  <pc:docChgLst>
    <pc:chgData name="Przybyła Marcin" userId="S::przybylamarcin@sp4boleslawiec.pl::ade0e871-d7f7-4011-bbb1-3bd0e422e633" providerId="AD" clId="Web-{B3CF8C34-0BF0-4E4A-9A4E-3650BB6C6608}"/>
    <pc:docChg chg="modSld">
      <pc:chgData name="Przybyła Marcin" userId="S::przybylamarcin@sp4boleslawiec.pl::ade0e871-d7f7-4011-bbb1-3bd0e422e633" providerId="AD" clId="Web-{B3CF8C34-0BF0-4E4A-9A4E-3650BB6C6608}" dt="2020-12-18T07:22:07.120" v="1"/>
      <pc:docMkLst>
        <pc:docMk/>
      </pc:docMkLst>
      <pc:sldChg chg="mod modShow">
        <pc:chgData name="Przybyła Marcin" userId="S::przybylamarcin@sp4boleslawiec.pl::ade0e871-d7f7-4011-bbb1-3bd0e422e633" providerId="AD" clId="Web-{B3CF8C34-0BF0-4E4A-9A4E-3650BB6C6608}" dt="2020-12-18T07:22:07.120" v="1"/>
        <pc:sldMkLst>
          <pc:docMk/>
          <pc:sldMk cId="3458205646" sldId="284"/>
        </pc:sldMkLst>
      </pc:sldChg>
    </pc:docChg>
  </pc:docChgLst>
  <pc:docChgLst>
    <pc:chgData name="Julia Łasocha" userId="S::lasochajulia@sp4boleslawiec.pl::dd12c8dd-5d59-40ff-8e0d-2e52ad13b3e5" providerId="AD" clId="Web-{16C865DB-293E-EAFE-626A-6AB1BBF4F480}"/>
    <pc:docChg chg="addSld delSld modSld sldOrd modMainMaster">
      <pc:chgData name="Julia Łasocha" userId="S::lasochajulia@sp4boleslawiec.pl::dd12c8dd-5d59-40ff-8e0d-2e52ad13b3e5" providerId="AD" clId="Web-{16C865DB-293E-EAFE-626A-6AB1BBF4F480}" dt="2020-12-16T12:51:58.508" v="5905"/>
      <pc:docMkLst>
        <pc:docMk/>
      </pc:docMkLst>
      <pc:sldChg chg="modTransition">
        <pc:chgData name="Julia Łasocha" userId="S::lasochajulia@sp4boleslawiec.pl::dd12c8dd-5d59-40ff-8e0d-2e52ad13b3e5" providerId="AD" clId="Web-{16C865DB-293E-EAFE-626A-6AB1BBF4F480}" dt="2020-12-16T12:33:28.750" v="5771"/>
        <pc:sldMkLst>
          <pc:docMk/>
          <pc:sldMk cId="650317164" sldId="256"/>
        </pc:sldMkLst>
      </pc:sldChg>
      <pc:sldChg chg="addSp delSp modSp new mod modTransition setBg">
        <pc:chgData name="Julia Łasocha" userId="S::lasochajulia@sp4boleslawiec.pl::dd12c8dd-5d59-40ff-8e0d-2e52ad13b3e5" providerId="AD" clId="Web-{16C865DB-293E-EAFE-626A-6AB1BBF4F480}" dt="2020-12-16T12:33:28.750" v="5771"/>
        <pc:sldMkLst>
          <pc:docMk/>
          <pc:sldMk cId="548526671" sldId="257"/>
        </pc:sldMkLst>
        <pc:spChg chg="add del mod">
          <ac:chgData name="Julia Łasocha" userId="S::lasochajulia@sp4boleslawiec.pl::dd12c8dd-5d59-40ff-8e0d-2e52ad13b3e5" providerId="AD" clId="Web-{16C865DB-293E-EAFE-626A-6AB1BBF4F480}" dt="2020-12-16T09:10:17.593" v="25"/>
          <ac:spMkLst>
            <pc:docMk/>
            <pc:sldMk cId="548526671" sldId="257"/>
            <ac:spMk id="2" creationId="{BC344B78-0B07-4E99-85D1-5DBC5BC17829}"/>
          </ac:spMkLst>
        </pc:spChg>
        <pc:spChg chg="add del mod">
          <ac:chgData name="Julia Łasocha" userId="S::lasochajulia@sp4boleslawiec.pl::dd12c8dd-5d59-40ff-8e0d-2e52ad13b3e5" providerId="AD" clId="Web-{16C865DB-293E-EAFE-626A-6AB1BBF4F480}" dt="2020-12-16T09:10:26.844" v="29"/>
          <ac:spMkLst>
            <pc:docMk/>
            <pc:sldMk cId="548526671" sldId="257"/>
            <ac:spMk id="3" creationId="{62D5DF18-E544-4B2C-9973-80C19BFC34B1}"/>
          </ac:spMkLst>
        </pc:spChg>
        <pc:spChg chg="add mod">
          <ac:chgData name="Julia Łasocha" userId="S::lasochajulia@sp4boleslawiec.pl::dd12c8dd-5d59-40ff-8e0d-2e52ad13b3e5" providerId="AD" clId="Web-{16C865DB-293E-EAFE-626A-6AB1BBF4F480}" dt="2020-12-16T09:18:04.964" v="521"/>
          <ac:spMkLst>
            <pc:docMk/>
            <pc:sldMk cId="548526671" sldId="257"/>
            <ac:spMk id="4" creationId="{F7074293-3627-407B-8AF2-8814E4D8D0E5}"/>
          </ac:spMkLst>
        </pc:spChg>
        <pc:spChg chg="add mod">
          <ac:chgData name="Julia Łasocha" userId="S::lasochajulia@sp4boleslawiec.pl::dd12c8dd-5d59-40ff-8e0d-2e52ad13b3e5" providerId="AD" clId="Web-{16C865DB-293E-EAFE-626A-6AB1BBF4F480}" dt="2020-12-16T09:25:27.301" v="702" actId="20577"/>
          <ac:spMkLst>
            <pc:docMk/>
            <pc:sldMk cId="548526671" sldId="257"/>
            <ac:spMk id="5" creationId="{4DD36B60-A568-44FF-B27A-5984C038A87F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09:18:04.964" v="521"/>
          <ac:spMkLst>
            <pc:docMk/>
            <pc:sldMk cId="548526671" sldId="257"/>
            <ac:spMk id="11" creationId="{EBDD1931-9E86-4402-9A68-33A2D9EFB198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09:18:04.964" v="521"/>
          <ac:spMkLst>
            <pc:docMk/>
            <pc:sldMk cId="548526671" sldId="257"/>
            <ac:spMk id="13" creationId="{F13C74B1-5B17-4795-BED0-7140497B445A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09:18:04.964" v="521"/>
          <ac:spMkLst>
            <pc:docMk/>
            <pc:sldMk cId="548526671" sldId="257"/>
            <ac:spMk id="15" creationId="{3FCFB1DE-0B7E-48CC-BA90-B2AB0889F9D6}"/>
          </ac:spMkLst>
        </pc:spChg>
        <pc:picChg chg="add mod">
          <ac:chgData name="Julia Łasocha" userId="S::lasochajulia@sp4boleslawiec.pl::dd12c8dd-5d59-40ff-8e0d-2e52ad13b3e5" providerId="AD" clId="Web-{16C865DB-293E-EAFE-626A-6AB1BBF4F480}" dt="2020-12-16T09:18:04.964" v="521"/>
          <ac:picMkLst>
            <pc:docMk/>
            <pc:sldMk cId="548526671" sldId="257"/>
            <ac:picMk id="6" creationId="{5C38331A-7B39-4F5E-8C12-51743109408A}"/>
          </ac:picMkLst>
        </pc:picChg>
      </pc:sldChg>
      <pc:sldChg chg="addSp delSp modSp new mod modTransition setBg">
        <pc:chgData name="Julia Łasocha" userId="S::lasochajulia@sp4boleslawiec.pl::dd12c8dd-5d59-40ff-8e0d-2e52ad13b3e5" providerId="AD" clId="Web-{16C865DB-293E-EAFE-626A-6AB1BBF4F480}" dt="2020-12-16T12:33:28.750" v="5771"/>
        <pc:sldMkLst>
          <pc:docMk/>
          <pc:sldMk cId="3504709599" sldId="258"/>
        </pc:sldMkLst>
        <pc:spChg chg="add del">
          <ac:chgData name="Julia Łasocha" userId="S::lasochajulia@sp4boleslawiec.pl::dd12c8dd-5d59-40ff-8e0d-2e52ad13b3e5" providerId="AD" clId="Web-{16C865DB-293E-EAFE-626A-6AB1BBF4F480}" dt="2020-12-16T09:26:42.698" v="706"/>
          <ac:spMkLst>
            <pc:docMk/>
            <pc:sldMk cId="3504709599" sldId="258"/>
            <ac:spMk id="2" creationId="{B83AFD12-C63D-4F05-98C4-50E6A9C5CBA7}"/>
          </ac:spMkLst>
        </pc:spChg>
        <pc:spChg chg="add mod">
          <ac:chgData name="Julia Łasocha" userId="S::lasochajulia@sp4boleslawiec.pl::dd12c8dd-5d59-40ff-8e0d-2e52ad13b3e5" providerId="AD" clId="Web-{16C865DB-293E-EAFE-626A-6AB1BBF4F480}" dt="2020-12-16T09:45:26.098" v="1081" actId="1076"/>
          <ac:spMkLst>
            <pc:docMk/>
            <pc:sldMk cId="3504709599" sldId="258"/>
            <ac:spMk id="3" creationId="{983A442B-99ED-4330-9C24-A296F33EC4D1}"/>
          </ac:spMkLst>
        </pc:spChg>
        <pc:spChg chg="add mod">
          <ac:chgData name="Julia Łasocha" userId="S::lasochajulia@sp4boleslawiec.pl::dd12c8dd-5d59-40ff-8e0d-2e52ad13b3e5" providerId="AD" clId="Web-{16C865DB-293E-EAFE-626A-6AB1BBF4F480}" dt="2020-12-16T09:46:31.697" v="1082" actId="1076"/>
          <ac:spMkLst>
            <pc:docMk/>
            <pc:sldMk cId="3504709599" sldId="258"/>
            <ac:spMk id="4" creationId="{4089F681-10E0-48CF-974E-2DBD2E2CF4C5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09:41:33.530" v="1056"/>
          <ac:spMkLst>
            <pc:docMk/>
            <pc:sldMk cId="3504709599" sldId="258"/>
            <ac:spMk id="10" creationId="{EBDD1931-9E86-4402-9A68-33A2D9EFB198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09:41:33.530" v="1056"/>
          <ac:spMkLst>
            <pc:docMk/>
            <pc:sldMk cId="3504709599" sldId="258"/>
            <ac:spMk id="12" creationId="{2C61293E-6EBE-43EF-A52C-9BEBFD7679D4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09:41:33.530" v="1056"/>
          <ac:spMkLst>
            <pc:docMk/>
            <pc:sldMk cId="3504709599" sldId="258"/>
            <ac:spMk id="14" creationId="{8D5AAC53-3624-41C3-A6B5-1DA97F2901B1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09:41:33.530" v="1056"/>
          <ac:spMkLst>
            <pc:docMk/>
            <pc:sldMk cId="3504709599" sldId="258"/>
            <ac:spMk id="16" creationId="{3FCFB1DE-0B7E-48CC-BA90-B2AB0889F9D6}"/>
          </ac:spMkLst>
        </pc:spChg>
        <pc:picChg chg="add mod ord">
          <ac:chgData name="Julia Łasocha" userId="S::lasochajulia@sp4boleslawiec.pl::dd12c8dd-5d59-40ff-8e0d-2e52ad13b3e5" providerId="AD" clId="Web-{16C865DB-293E-EAFE-626A-6AB1BBF4F480}" dt="2020-12-16T09:41:33.530" v="1056"/>
          <ac:picMkLst>
            <pc:docMk/>
            <pc:sldMk cId="3504709599" sldId="258"/>
            <ac:picMk id="5" creationId="{88864066-689B-4D3C-B25B-3F916378380D}"/>
          </ac:picMkLst>
        </pc:picChg>
      </pc:sldChg>
      <pc:sldChg chg="addSp delSp modSp new mod modTransition setBg setClrOvrMap">
        <pc:chgData name="Julia Łasocha" userId="S::lasochajulia@sp4boleslawiec.pl::dd12c8dd-5d59-40ff-8e0d-2e52ad13b3e5" providerId="AD" clId="Web-{16C865DB-293E-EAFE-626A-6AB1BBF4F480}" dt="2020-12-16T12:40:11.600" v="5794" actId="20577"/>
        <pc:sldMkLst>
          <pc:docMk/>
          <pc:sldMk cId="223828833" sldId="259"/>
        </pc:sldMkLst>
        <pc:spChg chg="add mod">
          <ac:chgData name="Julia Łasocha" userId="S::lasochajulia@sp4boleslawiec.pl::dd12c8dd-5d59-40ff-8e0d-2e52ad13b3e5" providerId="AD" clId="Web-{16C865DB-293E-EAFE-626A-6AB1BBF4F480}" dt="2020-12-16T10:06:13.618" v="1530" actId="1076"/>
          <ac:spMkLst>
            <pc:docMk/>
            <pc:sldMk cId="223828833" sldId="259"/>
            <ac:spMk id="2" creationId="{80A24F69-1BA5-40E7-8B0C-73600D8543B0}"/>
          </ac:spMkLst>
        </pc:spChg>
        <pc:spChg chg="add del mod">
          <ac:chgData name="Julia Łasocha" userId="S::lasochajulia@sp4boleslawiec.pl::dd12c8dd-5d59-40ff-8e0d-2e52ad13b3e5" providerId="AD" clId="Web-{16C865DB-293E-EAFE-626A-6AB1BBF4F480}" dt="2020-12-16T09:54:50.180" v="1448"/>
          <ac:spMkLst>
            <pc:docMk/>
            <pc:sldMk cId="223828833" sldId="259"/>
            <ac:spMk id="3" creationId="{2F50E445-CF8A-447D-932A-D5405689A68D}"/>
          </ac:spMkLst>
        </pc:spChg>
        <pc:spChg chg="add mod">
          <ac:chgData name="Julia Łasocha" userId="S::lasochajulia@sp4boleslawiec.pl::dd12c8dd-5d59-40ff-8e0d-2e52ad13b3e5" providerId="AD" clId="Web-{16C865DB-293E-EAFE-626A-6AB1BBF4F480}" dt="2020-12-16T12:40:11.600" v="5794" actId="20577"/>
          <ac:spMkLst>
            <pc:docMk/>
            <pc:sldMk cId="223828833" sldId="259"/>
            <ac:spMk id="4" creationId="{ABDF7FF0-E44F-4C97-89C9-D5951E18B75B}"/>
          </ac:spMkLst>
        </pc:spChg>
        <pc:spChg chg="add del">
          <ac:chgData name="Julia Łasocha" userId="S::lasochajulia@sp4boleslawiec.pl::dd12c8dd-5d59-40ff-8e0d-2e52ad13b3e5" providerId="AD" clId="Web-{16C865DB-293E-EAFE-626A-6AB1BBF4F480}" dt="2020-12-16T09:59:02.157" v="1461"/>
          <ac:spMkLst>
            <pc:docMk/>
            <pc:sldMk cId="223828833" sldId="259"/>
            <ac:spMk id="11" creationId="{EBDD1931-9E86-4402-9A68-33A2D9EFB198}"/>
          </ac:spMkLst>
        </pc:spChg>
        <pc:spChg chg="add del">
          <ac:chgData name="Julia Łasocha" userId="S::lasochajulia@sp4boleslawiec.pl::dd12c8dd-5d59-40ff-8e0d-2e52ad13b3e5" providerId="AD" clId="Web-{16C865DB-293E-EAFE-626A-6AB1BBF4F480}" dt="2020-12-16T09:59:02.157" v="1461"/>
          <ac:spMkLst>
            <pc:docMk/>
            <pc:sldMk cId="223828833" sldId="259"/>
            <ac:spMk id="13" creationId="{1A9F7B4E-B03D-4F64-BE33-00D074458D45}"/>
          </ac:spMkLst>
        </pc:spChg>
        <pc:spChg chg="add del">
          <ac:chgData name="Julia Łasocha" userId="S::lasochajulia@sp4boleslawiec.pl::dd12c8dd-5d59-40ff-8e0d-2e52ad13b3e5" providerId="AD" clId="Web-{16C865DB-293E-EAFE-626A-6AB1BBF4F480}" dt="2020-12-16T09:59:02.157" v="1461"/>
          <ac:spMkLst>
            <pc:docMk/>
            <pc:sldMk cId="223828833" sldId="259"/>
            <ac:spMk id="15" creationId="{1CA8A97F-67F0-4D5F-A850-0C30727D1CE3}"/>
          </ac:spMkLst>
        </pc:spChg>
        <pc:spChg chg="add del">
          <ac:chgData name="Julia Łasocha" userId="S::lasochajulia@sp4boleslawiec.pl::dd12c8dd-5d59-40ff-8e0d-2e52ad13b3e5" providerId="AD" clId="Web-{16C865DB-293E-EAFE-626A-6AB1BBF4F480}" dt="2020-12-16T10:00:18.679" v="1473"/>
          <ac:spMkLst>
            <pc:docMk/>
            <pc:sldMk cId="223828833" sldId="259"/>
            <ac:spMk id="20" creationId="{EBDD1931-9E86-4402-9A68-33A2D9EFB198}"/>
          </ac:spMkLst>
        </pc:spChg>
        <pc:spChg chg="add del">
          <ac:chgData name="Julia Łasocha" userId="S::lasochajulia@sp4boleslawiec.pl::dd12c8dd-5d59-40ff-8e0d-2e52ad13b3e5" providerId="AD" clId="Web-{16C865DB-293E-EAFE-626A-6AB1BBF4F480}" dt="2020-12-16T10:00:18.679" v="1473"/>
          <ac:spMkLst>
            <pc:docMk/>
            <pc:sldMk cId="223828833" sldId="259"/>
            <ac:spMk id="22" creationId="{F13C74B1-5B17-4795-BED0-7140497B445A}"/>
          </ac:spMkLst>
        </pc:spChg>
        <pc:spChg chg="add del">
          <ac:chgData name="Julia Łasocha" userId="S::lasochajulia@sp4boleslawiec.pl::dd12c8dd-5d59-40ff-8e0d-2e52ad13b3e5" providerId="AD" clId="Web-{16C865DB-293E-EAFE-626A-6AB1BBF4F480}" dt="2020-12-16T10:00:18.679" v="1473"/>
          <ac:spMkLst>
            <pc:docMk/>
            <pc:sldMk cId="223828833" sldId="259"/>
            <ac:spMk id="24" creationId="{3FCFB1DE-0B7E-48CC-BA90-B2AB0889F9D6}"/>
          </ac:spMkLst>
        </pc:spChg>
        <pc:spChg chg="add del">
          <ac:chgData name="Julia Łasocha" userId="S::lasochajulia@sp4boleslawiec.pl::dd12c8dd-5d59-40ff-8e0d-2e52ad13b3e5" providerId="AD" clId="Web-{16C865DB-293E-EAFE-626A-6AB1BBF4F480}" dt="2020-12-16T10:01:43.046" v="1485"/>
          <ac:spMkLst>
            <pc:docMk/>
            <pc:sldMk cId="223828833" sldId="259"/>
            <ac:spMk id="29" creationId="{EBDD1931-9E86-4402-9A68-33A2D9EFB198}"/>
          </ac:spMkLst>
        </pc:spChg>
        <pc:spChg chg="add del">
          <ac:chgData name="Julia Łasocha" userId="S::lasochajulia@sp4boleslawiec.pl::dd12c8dd-5d59-40ff-8e0d-2e52ad13b3e5" providerId="AD" clId="Web-{16C865DB-293E-EAFE-626A-6AB1BBF4F480}" dt="2020-12-16T10:01:43.046" v="1485"/>
          <ac:spMkLst>
            <pc:docMk/>
            <pc:sldMk cId="223828833" sldId="259"/>
            <ac:spMk id="31" creationId="{F13C74B1-5B17-4795-BED0-7140497B445A}"/>
          </ac:spMkLst>
        </pc:spChg>
        <pc:spChg chg="add del">
          <ac:chgData name="Julia Łasocha" userId="S::lasochajulia@sp4boleslawiec.pl::dd12c8dd-5d59-40ff-8e0d-2e52ad13b3e5" providerId="AD" clId="Web-{16C865DB-293E-EAFE-626A-6AB1BBF4F480}" dt="2020-12-16T10:01:43.046" v="1485"/>
          <ac:spMkLst>
            <pc:docMk/>
            <pc:sldMk cId="223828833" sldId="259"/>
            <ac:spMk id="33" creationId="{3FCFB1DE-0B7E-48CC-BA90-B2AB0889F9D6}"/>
          </ac:spMkLst>
        </pc:spChg>
        <pc:spChg chg="add del">
          <ac:chgData name="Julia Łasocha" userId="S::lasochajulia@sp4boleslawiec.pl::dd12c8dd-5d59-40ff-8e0d-2e52ad13b3e5" providerId="AD" clId="Web-{16C865DB-293E-EAFE-626A-6AB1BBF4F480}" dt="2020-12-16T10:03:43.995" v="1512"/>
          <ac:spMkLst>
            <pc:docMk/>
            <pc:sldMk cId="223828833" sldId="259"/>
            <ac:spMk id="38" creationId="{EBDD1931-9E86-4402-9A68-33A2D9EFB198}"/>
          </ac:spMkLst>
        </pc:spChg>
        <pc:spChg chg="add del">
          <ac:chgData name="Julia Łasocha" userId="S::lasochajulia@sp4boleslawiec.pl::dd12c8dd-5d59-40ff-8e0d-2e52ad13b3e5" providerId="AD" clId="Web-{16C865DB-293E-EAFE-626A-6AB1BBF4F480}" dt="2020-12-16T10:03:43.995" v="1512"/>
          <ac:spMkLst>
            <pc:docMk/>
            <pc:sldMk cId="223828833" sldId="259"/>
            <ac:spMk id="40" creationId="{1A9F7B4E-B03D-4F64-BE33-00D074458D45}"/>
          </ac:spMkLst>
        </pc:spChg>
        <pc:spChg chg="add del">
          <ac:chgData name="Julia Łasocha" userId="S::lasochajulia@sp4boleslawiec.pl::dd12c8dd-5d59-40ff-8e0d-2e52ad13b3e5" providerId="AD" clId="Web-{16C865DB-293E-EAFE-626A-6AB1BBF4F480}" dt="2020-12-16T10:03:43.995" v="1512"/>
          <ac:spMkLst>
            <pc:docMk/>
            <pc:sldMk cId="223828833" sldId="259"/>
            <ac:spMk id="42" creationId="{1CA8A97F-67F0-4D5F-A850-0C30727D1CE3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0:03:43.995" v="1512"/>
          <ac:spMkLst>
            <pc:docMk/>
            <pc:sldMk cId="223828833" sldId="259"/>
            <ac:spMk id="47" creationId="{EBDD1931-9E86-4402-9A68-33A2D9EFB198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0:03:43.995" v="1512"/>
          <ac:spMkLst>
            <pc:docMk/>
            <pc:sldMk cId="223828833" sldId="259"/>
            <ac:spMk id="49" creationId="{AED1D94F-BC8C-4ABD-9133-E5FE8FD01D22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0:03:43.995" v="1512"/>
          <ac:spMkLst>
            <pc:docMk/>
            <pc:sldMk cId="223828833" sldId="259"/>
            <ac:spMk id="51" creationId="{65C49067-A40C-4881-A0C6-21B61255100C}"/>
          </ac:spMkLst>
        </pc:spChg>
        <pc:picChg chg="add del mod">
          <ac:chgData name="Julia Łasocha" userId="S::lasochajulia@sp4boleslawiec.pl::dd12c8dd-5d59-40ff-8e0d-2e52ad13b3e5" providerId="AD" clId="Web-{16C865DB-293E-EAFE-626A-6AB1BBF4F480}" dt="2020-12-16T09:57:29.023" v="1451"/>
          <ac:picMkLst>
            <pc:docMk/>
            <pc:sldMk cId="223828833" sldId="259"/>
            <ac:picMk id="5" creationId="{EEE2A142-EE71-4312-8775-7A2B01303E83}"/>
          </ac:picMkLst>
        </pc:picChg>
        <pc:picChg chg="add mod ord">
          <ac:chgData name="Julia Łasocha" userId="S::lasochajulia@sp4boleslawiec.pl::dd12c8dd-5d59-40ff-8e0d-2e52ad13b3e5" providerId="AD" clId="Web-{16C865DB-293E-EAFE-626A-6AB1BBF4F480}" dt="2020-12-16T10:01:43.046" v="1485"/>
          <ac:picMkLst>
            <pc:docMk/>
            <pc:sldMk cId="223828833" sldId="259"/>
            <ac:picMk id="6" creationId="{C3290598-D118-4569-BAFD-393700C1A817}"/>
          </ac:picMkLst>
        </pc:picChg>
        <pc:picChg chg="add del mod">
          <ac:chgData name="Julia Łasocha" userId="S::lasochajulia@sp4boleslawiec.pl::dd12c8dd-5d59-40ff-8e0d-2e52ad13b3e5" providerId="AD" clId="Web-{16C865DB-293E-EAFE-626A-6AB1BBF4F480}" dt="2020-12-16T09:58:02.932" v="1455"/>
          <ac:picMkLst>
            <pc:docMk/>
            <pc:sldMk cId="223828833" sldId="259"/>
            <ac:picMk id="7" creationId="{2CB9254A-D2F2-4295-B431-76A3561485A2}"/>
          </ac:picMkLst>
        </pc:picChg>
      </pc:sldChg>
      <pc:sldChg chg="addSp modSp new mod modTransition setBg">
        <pc:chgData name="Julia Łasocha" userId="S::lasochajulia@sp4boleslawiec.pl::dd12c8dd-5d59-40ff-8e0d-2e52ad13b3e5" providerId="AD" clId="Web-{16C865DB-293E-EAFE-626A-6AB1BBF4F480}" dt="2020-12-16T12:33:28.750" v="5771"/>
        <pc:sldMkLst>
          <pc:docMk/>
          <pc:sldMk cId="3584612071" sldId="260"/>
        </pc:sldMkLst>
        <pc:spChg chg="add mod ord">
          <ac:chgData name="Julia Łasocha" userId="S::lasochajulia@sp4boleslawiec.pl::dd12c8dd-5d59-40ff-8e0d-2e52ad13b3e5" providerId="AD" clId="Web-{16C865DB-293E-EAFE-626A-6AB1BBF4F480}" dt="2020-12-16T10:18:19.497" v="1982" actId="20577"/>
          <ac:spMkLst>
            <pc:docMk/>
            <pc:sldMk cId="3584612071" sldId="260"/>
            <ac:spMk id="2" creationId="{E305D96A-E16C-47D5-9899-0D0A23BE8F05}"/>
          </ac:spMkLst>
        </pc:spChg>
        <pc:spChg chg="add mod">
          <ac:chgData name="Julia Łasocha" userId="S::lasochajulia@sp4boleslawiec.pl::dd12c8dd-5d59-40ff-8e0d-2e52ad13b3e5" providerId="AD" clId="Web-{16C865DB-293E-EAFE-626A-6AB1BBF4F480}" dt="2020-12-16T10:19:05.220" v="1998" actId="20577"/>
          <ac:spMkLst>
            <pc:docMk/>
            <pc:sldMk cId="3584612071" sldId="260"/>
            <ac:spMk id="4" creationId="{2F329EFF-A5C4-466F-98A7-733266A2DD17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0:17:29.226" v="1968"/>
          <ac:spMkLst>
            <pc:docMk/>
            <pc:sldMk cId="3584612071" sldId="260"/>
            <ac:spMk id="9" creationId="{EBDD1931-9E86-4402-9A68-33A2D9EFB198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0:17:29.226" v="1968"/>
          <ac:spMkLst>
            <pc:docMk/>
            <pc:sldMk cId="3584612071" sldId="260"/>
            <ac:spMk id="11" creationId="{2C61293E-6EBE-43EF-A52C-9BEBFD7679D4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0:17:29.226" v="1968"/>
          <ac:spMkLst>
            <pc:docMk/>
            <pc:sldMk cId="3584612071" sldId="260"/>
            <ac:spMk id="13" creationId="{8D5AAC53-3624-41C3-A6B5-1DA97F2901B1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0:17:29.226" v="1968"/>
          <ac:spMkLst>
            <pc:docMk/>
            <pc:sldMk cId="3584612071" sldId="260"/>
            <ac:spMk id="15" creationId="{3FCFB1DE-0B7E-48CC-BA90-B2AB0889F9D6}"/>
          </ac:spMkLst>
        </pc:spChg>
        <pc:picChg chg="add mod">
          <ac:chgData name="Julia Łasocha" userId="S::lasochajulia@sp4boleslawiec.pl::dd12c8dd-5d59-40ff-8e0d-2e52ad13b3e5" providerId="AD" clId="Web-{16C865DB-293E-EAFE-626A-6AB1BBF4F480}" dt="2020-12-16T10:17:29.226" v="1968"/>
          <ac:picMkLst>
            <pc:docMk/>
            <pc:sldMk cId="3584612071" sldId="260"/>
            <ac:picMk id="3" creationId="{78AB7954-1283-41EC-8F5C-B44C2694A81D}"/>
          </ac:picMkLst>
        </pc:picChg>
      </pc:sldChg>
      <pc:sldChg chg="addSp modSp new mod modTransition setBg setClrOvrMap">
        <pc:chgData name="Julia Łasocha" userId="S::lasochajulia@sp4boleslawiec.pl::dd12c8dd-5d59-40ff-8e0d-2e52ad13b3e5" providerId="AD" clId="Web-{16C865DB-293E-EAFE-626A-6AB1BBF4F480}" dt="2020-12-16T12:39:52.317" v="5792" actId="20577"/>
        <pc:sldMkLst>
          <pc:docMk/>
          <pc:sldMk cId="697901160" sldId="261"/>
        </pc:sldMkLst>
        <pc:spChg chg="add mod ord">
          <ac:chgData name="Julia Łasocha" userId="S::lasochajulia@sp4boleslawiec.pl::dd12c8dd-5d59-40ff-8e0d-2e52ad13b3e5" providerId="AD" clId="Web-{16C865DB-293E-EAFE-626A-6AB1BBF4F480}" dt="2020-12-16T12:39:52.317" v="5792" actId="20577"/>
          <ac:spMkLst>
            <pc:docMk/>
            <pc:sldMk cId="697901160" sldId="261"/>
            <ac:spMk id="2" creationId="{A498B5D3-B8F9-4577-9C80-2CC19347C0D4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0:32:42.310" v="2213"/>
          <ac:spMkLst>
            <pc:docMk/>
            <pc:sldMk cId="697901160" sldId="261"/>
            <ac:spMk id="8" creationId="{EBDD1931-9E86-4402-9A68-33A2D9EFB198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0:32:42.310" v="2213"/>
          <ac:spMkLst>
            <pc:docMk/>
            <pc:sldMk cId="697901160" sldId="261"/>
            <ac:spMk id="10" creationId="{AED1D94F-BC8C-4ABD-9133-E5FE8FD01D22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0:32:42.310" v="2213"/>
          <ac:spMkLst>
            <pc:docMk/>
            <pc:sldMk cId="697901160" sldId="261"/>
            <ac:spMk id="12" creationId="{65C49067-A40C-4881-A0C6-21B61255100C}"/>
          </ac:spMkLst>
        </pc:spChg>
        <pc:picChg chg="add mod">
          <ac:chgData name="Julia Łasocha" userId="S::lasochajulia@sp4boleslawiec.pl::dd12c8dd-5d59-40ff-8e0d-2e52ad13b3e5" providerId="AD" clId="Web-{16C865DB-293E-EAFE-626A-6AB1BBF4F480}" dt="2020-12-16T10:32:42.310" v="2213"/>
          <ac:picMkLst>
            <pc:docMk/>
            <pc:sldMk cId="697901160" sldId="261"/>
            <ac:picMk id="3" creationId="{72190AD2-D35C-4A67-B698-88689441DD5B}"/>
          </ac:picMkLst>
        </pc:picChg>
      </pc:sldChg>
      <pc:sldChg chg="addSp modSp new mod ord modTransition setBg">
        <pc:chgData name="Julia Łasocha" userId="S::lasochajulia@sp4boleslawiec.pl::dd12c8dd-5d59-40ff-8e0d-2e52ad13b3e5" providerId="AD" clId="Web-{16C865DB-293E-EAFE-626A-6AB1BBF4F480}" dt="2020-12-16T12:33:28.750" v="5771"/>
        <pc:sldMkLst>
          <pc:docMk/>
          <pc:sldMk cId="1494989333" sldId="262"/>
        </pc:sldMkLst>
        <pc:spChg chg="add mod">
          <ac:chgData name="Julia Łasocha" userId="S::lasochajulia@sp4boleslawiec.pl::dd12c8dd-5d59-40ff-8e0d-2e52ad13b3e5" providerId="AD" clId="Web-{16C865DB-293E-EAFE-626A-6AB1BBF4F480}" dt="2020-12-16T10:44:04.856" v="2772"/>
          <ac:spMkLst>
            <pc:docMk/>
            <pc:sldMk cId="1494989333" sldId="262"/>
            <ac:spMk id="2" creationId="{82E8584D-3572-48B0-85D1-C0F6007EF1EA}"/>
          </ac:spMkLst>
        </pc:spChg>
        <pc:spChg chg="add mod">
          <ac:chgData name="Julia Łasocha" userId="S::lasochajulia@sp4boleslawiec.pl::dd12c8dd-5d59-40ff-8e0d-2e52ad13b3e5" providerId="AD" clId="Web-{16C865DB-293E-EAFE-626A-6AB1BBF4F480}" dt="2020-12-16T10:57:10.740" v="3297" actId="20577"/>
          <ac:spMkLst>
            <pc:docMk/>
            <pc:sldMk cId="1494989333" sldId="262"/>
            <ac:spMk id="3" creationId="{65DBD0BC-382E-4AF8-AB1F-E13C37EA9987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0:44:04.856" v="2772"/>
          <ac:spMkLst>
            <pc:docMk/>
            <pc:sldMk cId="1494989333" sldId="262"/>
            <ac:spMk id="9" creationId="{EBDD1931-9E86-4402-9A68-33A2D9EFB198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0:44:04.856" v="2772"/>
          <ac:spMkLst>
            <pc:docMk/>
            <pc:sldMk cId="1494989333" sldId="262"/>
            <ac:spMk id="11" creationId="{2C61293E-6EBE-43EF-A52C-9BEBFD7679D4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0:44:04.856" v="2772"/>
          <ac:spMkLst>
            <pc:docMk/>
            <pc:sldMk cId="1494989333" sldId="262"/>
            <ac:spMk id="13" creationId="{3FCFB1DE-0B7E-48CC-BA90-B2AB0889F9D6}"/>
          </ac:spMkLst>
        </pc:spChg>
        <pc:picChg chg="add mod">
          <ac:chgData name="Julia Łasocha" userId="S::lasochajulia@sp4boleslawiec.pl::dd12c8dd-5d59-40ff-8e0d-2e52ad13b3e5" providerId="AD" clId="Web-{16C865DB-293E-EAFE-626A-6AB1BBF4F480}" dt="2020-12-16T10:44:04.856" v="2772"/>
          <ac:picMkLst>
            <pc:docMk/>
            <pc:sldMk cId="1494989333" sldId="262"/>
            <ac:picMk id="4" creationId="{93D28BE5-52B4-4382-8117-4081C04176B3}"/>
          </ac:picMkLst>
        </pc:picChg>
      </pc:sldChg>
      <pc:sldChg chg="addSp delSp modSp new mod ord modTransition setBg setClrOvrMap">
        <pc:chgData name="Julia Łasocha" userId="S::lasochajulia@sp4boleslawiec.pl::dd12c8dd-5d59-40ff-8e0d-2e52ad13b3e5" providerId="AD" clId="Web-{16C865DB-293E-EAFE-626A-6AB1BBF4F480}" dt="2020-12-16T12:50:19.108" v="5883"/>
        <pc:sldMkLst>
          <pc:docMk/>
          <pc:sldMk cId="2947280531" sldId="263"/>
        </pc:sldMkLst>
        <pc:spChg chg="add mod ord">
          <ac:chgData name="Julia Łasocha" userId="S::lasochajulia@sp4boleslawiec.pl::dd12c8dd-5d59-40ff-8e0d-2e52ad13b3e5" providerId="AD" clId="Web-{16C865DB-293E-EAFE-626A-6AB1BBF4F480}" dt="2020-12-16T11:51:29.224" v="4893" actId="1076"/>
          <ac:spMkLst>
            <pc:docMk/>
            <pc:sldMk cId="2947280531" sldId="263"/>
            <ac:spMk id="2" creationId="{27394953-8499-46C0-990F-324AC02E8D66}"/>
          </ac:spMkLst>
        </pc:spChg>
        <pc:spChg chg="add del mod">
          <ac:chgData name="Julia Łasocha" userId="S::lasochajulia@sp4boleslawiec.pl::dd12c8dd-5d59-40ff-8e0d-2e52ad13b3e5" providerId="AD" clId="Web-{16C865DB-293E-EAFE-626A-6AB1BBF4F480}" dt="2020-12-16T11:37:13.537" v="4862"/>
          <ac:spMkLst>
            <pc:docMk/>
            <pc:sldMk cId="2947280531" sldId="263"/>
            <ac:spMk id="3" creationId="{8B05D034-9F40-4B62-8102-A8EC91108927}"/>
          </ac:spMkLst>
        </pc:spChg>
        <pc:spChg chg="add mod">
          <ac:chgData name="Julia Łasocha" userId="S::lasochajulia@sp4boleslawiec.pl::dd12c8dd-5d59-40ff-8e0d-2e52ad13b3e5" providerId="AD" clId="Web-{16C865DB-293E-EAFE-626A-6AB1BBF4F480}" dt="2020-12-16T11:38:49.265" v="4868" actId="20577"/>
          <ac:spMkLst>
            <pc:docMk/>
            <pc:sldMk cId="2947280531" sldId="263"/>
            <ac:spMk id="5" creationId="{8DF972D9-37C7-4F7A-8C37-85A887A2FB12}"/>
          </ac:spMkLst>
        </pc:spChg>
        <pc:spChg chg="add del">
          <ac:chgData name="Julia Łasocha" userId="S::lasochajulia@sp4boleslawiec.pl::dd12c8dd-5d59-40ff-8e0d-2e52ad13b3e5" providerId="AD" clId="Web-{16C865DB-293E-EAFE-626A-6AB1BBF4F480}" dt="2020-12-16T11:38:28.028" v="4865"/>
          <ac:spMkLst>
            <pc:docMk/>
            <pc:sldMk cId="2947280531" sldId="263"/>
            <ac:spMk id="9" creationId="{EBDD1931-9E86-4402-9A68-33A2D9EFB198}"/>
          </ac:spMkLst>
        </pc:spChg>
        <pc:spChg chg="add del">
          <ac:chgData name="Julia Łasocha" userId="S::lasochajulia@sp4boleslawiec.pl::dd12c8dd-5d59-40ff-8e0d-2e52ad13b3e5" providerId="AD" clId="Web-{16C865DB-293E-EAFE-626A-6AB1BBF4F480}" dt="2020-12-16T11:38:28.028" v="4865"/>
          <ac:spMkLst>
            <pc:docMk/>
            <pc:sldMk cId="2947280531" sldId="263"/>
            <ac:spMk id="11" creationId="{AE6A207B-97BE-4DE3-B7BA-6EB713664F78}"/>
          </ac:spMkLst>
        </pc:spChg>
        <pc:spChg chg="add del">
          <ac:chgData name="Julia Łasocha" userId="S::lasochajulia@sp4boleslawiec.pl::dd12c8dd-5d59-40ff-8e0d-2e52ad13b3e5" providerId="AD" clId="Web-{16C865DB-293E-EAFE-626A-6AB1BBF4F480}" dt="2020-12-16T11:38:28.028" v="4865"/>
          <ac:spMkLst>
            <pc:docMk/>
            <pc:sldMk cId="2947280531" sldId="263"/>
            <ac:spMk id="13" creationId="{3CE8AF5E-D374-4CF1-90CC-35CF73B81C3E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1:38:28.028" v="4865"/>
          <ac:spMkLst>
            <pc:docMk/>
            <pc:sldMk cId="2947280531" sldId="263"/>
            <ac:spMk id="20" creationId="{EBDD1931-9E86-4402-9A68-33A2D9EFB198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1:38:28.028" v="4865"/>
          <ac:spMkLst>
            <pc:docMk/>
            <pc:sldMk cId="2947280531" sldId="263"/>
            <ac:spMk id="22" creationId="{A9D2268A-D939-4E78-91B6-6C7E46406788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1:38:28.028" v="4865"/>
          <ac:spMkLst>
            <pc:docMk/>
            <pc:sldMk cId="2947280531" sldId="263"/>
            <ac:spMk id="24" creationId="{E0C43A58-225D-452D-8185-0D89D1EED861}"/>
          </ac:spMkLst>
        </pc:spChg>
        <pc:picChg chg="add mod">
          <ac:chgData name="Julia Łasocha" userId="S::lasochajulia@sp4boleslawiec.pl::dd12c8dd-5d59-40ff-8e0d-2e52ad13b3e5" providerId="AD" clId="Web-{16C865DB-293E-EAFE-626A-6AB1BBF4F480}" dt="2020-12-16T11:39:43.176" v="4881" actId="1076"/>
          <ac:picMkLst>
            <pc:docMk/>
            <pc:sldMk cId="2947280531" sldId="263"/>
            <ac:picMk id="4" creationId="{69940485-20CF-4189-9B39-6DB6E3F711BE}"/>
          </ac:picMkLst>
        </pc:picChg>
        <pc:inkChg chg="add del">
          <ac:chgData name="Julia Łasocha" userId="S::lasochajulia@sp4boleslawiec.pl::dd12c8dd-5d59-40ff-8e0d-2e52ad13b3e5" providerId="AD" clId="Web-{16C865DB-293E-EAFE-626A-6AB1BBF4F480}" dt="2020-12-16T11:38:28.028" v="4865"/>
          <ac:inkMkLst>
            <pc:docMk/>
            <pc:sldMk cId="2947280531" sldId="263"/>
            <ac:inkMk id="15" creationId="{070477C5-0410-4E4F-97A1-F84C2465C187}"/>
          </ac:inkMkLst>
        </pc:inkChg>
      </pc:sldChg>
      <pc:sldChg chg="addSp delSp modSp new mod ord modTransition setBg setClrOvrMap">
        <pc:chgData name="Julia Łasocha" userId="S::lasochajulia@sp4boleslawiec.pl::dd12c8dd-5d59-40ff-8e0d-2e52ad13b3e5" providerId="AD" clId="Web-{16C865DB-293E-EAFE-626A-6AB1BBF4F480}" dt="2020-12-16T12:50:14.670" v="5882"/>
        <pc:sldMkLst>
          <pc:docMk/>
          <pc:sldMk cId="2867172528" sldId="264"/>
        </pc:sldMkLst>
        <pc:spChg chg="add mod">
          <ac:chgData name="Julia Łasocha" userId="S::lasochajulia@sp4boleslawiec.pl::dd12c8dd-5d59-40ff-8e0d-2e52ad13b3e5" providerId="AD" clId="Web-{16C865DB-293E-EAFE-626A-6AB1BBF4F480}" dt="2020-12-16T12:49:36.761" v="5867"/>
          <ac:spMkLst>
            <pc:docMk/>
            <pc:sldMk cId="2867172528" sldId="264"/>
            <ac:spMk id="2" creationId="{5A0A9389-36E7-4047-9A96-9D7F4AB0A613}"/>
          </ac:spMkLst>
        </pc:spChg>
        <pc:spChg chg="add del mod">
          <ac:chgData name="Julia Łasocha" userId="S::lasochajulia@sp4boleslawiec.pl::dd12c8dd-5d59-40ff-8e0d-2e52ad13b3e5" providerId="AD" clId="Web-{16C865DB-293E-EAFE-626A-6AB1BBF4F480}" dt="2020-12-16T11:05:26.957" v="3714"/>
          <ac:spMkLst>
            <pc:docMk/>
            <pc:sldMk cId="2867172528" sldId="264"/>
            <ac:spMk id="3" creationId="{28B1A7E4-AAA9-4FDE-943C-E7AB4425ED7C}"/>
          </ac:spMkLst>
        </pc:spChg>
        <pc:spChg chg="add mod">
          <ac:chgData name="Julia Łasocha" userId="S::lasochajulia@sp4boleslawiec.pl::dd12c8dd-5d59-40ff-8e0d-2e52ad13b3e5" providerId="AD" clId="Web-{16C865DB-293E-EAFE-626A-6AB1BBF4F480}" dt="2020-12-16T12:50:02.200" v="5880" actId="20577"/>
          <ac:spMkLst>
            <pc:docMk/>
            <pc:sldMk cId="2867172528" sldId="264"/>
            <ac:spMk id="5" creationId="{C59DB28D-8314-4B4C-828A-543C52DFEF61}"/>
          </ac:spMkLst>
        </pc:spChg>
        <pc:spChg chg="add del">
          <ac:chgData name="Julia Łasocha" userId="S::lasochajulia@sp4boleslawiec.pl::dd12c8dd-5d59-40ff-8e0d-2e52ad13b3e5" providerId="AD" clId="Web-{16C865DB-293E-EAFE-626A-6AB1BBF4F480}" dt="2020-12-16T11:07:45.486" v="3716"/>
          <ac:spMkLst>
            <pc:docMk/>
            <pc:sldMk cId="2867172528" sldId="264"/>
            <ac:spMk id="9" creationId="{EBDD1931-9E86-4402-9A68-33A2D9EFB198}"/>
          </ac:spMkLst>
        </pc:spChg>
        <pc:spChg chg="add del">
          <ac:chgData name="Julia Łasocha" userId="S::lasochajulia@sp4boleslawiec.pl::dd12c8dd-5d59-40ff-8e0d-2e52ad13b3e5" providerId="AD" clId="Web-{16C865DB-293E-EAFE-626A-6AB1BBF4F480}" dt="2020-12-16T11:07:45.486" v="3716"/>
          <ac:spMkLst>
            <pc:docMk/>
            <pc:sldMk cId="2867172528" sldId="264"/>
            <ac:spMk id="11" creationId="{2B97F24A-32CE-4C1C-A50D-3016B394DCFB}"/>
          </ac:spMkLst>
        </pc:spChg>
        <pc:spChg chg="add del">
          <ac:chgData name="Julia Łasocha" userId="S::lasochajulia@sp4boleslawiec.pl::dd12c8dd-5d59-40ff-8e0d-2e52ad13b3e5" providerId="AD" clId="Web-{16C865DB-293E-EAFE-626A-6AB1BBF4F480}" dt="2020-12-16T11:07:45.486" v="3716"/>
          <ac:spMkLst>
            <pc:docMk/>
            <pc:sldMk cId="2867172528" sldId="264"/>
            <ac:spMk id="13" creationId="{3CE8AF5E-D374-4CF1-90CC-35CF73B81C3E}"/>
          </ac:spMkLst>
        </pc:spChg>
        <pc:spChg chg="add del">
          <ac:chgData name="Julia Łasocha" userId="S::lasochajulia@sp4boleslawiec.pl::dd12c8dd-5d59-40ff-8e0d-2e52ad13b3e5" providerId="AD" clId="Web-{16C865DB-293E-EAFE-626A-6AB1BBF4F480}" dt="2020-12-16T12:49:36.761" v="5867"/>
          <ac:spMkLst>
            <pc:docMk/>
            <pc:sldMk cId="2867172528" sldId="264"/>
            <ac:spMk id="20" creationId="{EBDD1931-9E86-4402-9A68-33A2D9EFB198}"/>
          </ac:spMkLst>
        </pc:spChg>
        <pc:spChg chg="add del">
          <ac:chgData name="Julia Łasocha" userId="S::lasochajulia@sp4boleslawiec.pl::dd12c8dd-5d59-40ff-8e0d-2e52ad13b3e5" providerId="AD" clId="Web-{16C865DB-293E-EAFE-626A-6AB1BBF4F480}" dt="2020-12-16T12:49:36.761" v="5867"/>
          <ac:spMkLst>
            <pc:docMk/>
            <pc:sldMk cId="2867172528" sldId="264"/>
            <ac:spMk id="22" creationId="{F13C74B1-5B17-4795-BED0-7140497B445A}"/>
          </ac:spMkLst>
        </pc:spChg>
        <pc:spChg chg="add del">
          <ac:chgData name="Julia Łasocha" userId="S::lasochajulia@sp4boleslawiec.pl::dd12c8dd-5d59-40ff-8e0d-2e52ad13b3e5" providerId="AD" clId="Web-{16C865DB-293E-EAFE-626A-6AB1BBF4F480}" dt="2020-12-16T12:49:36.761" v="5867"/>
          <ac:spMkLst>
            <pc:docMk/>
            <pc:sldMk cId="2867172528" sldId="264"/>
            <ac:spMk id="24" creationId="{3FCFB1DE-0B7E-48CC-BA90-B2AB0889F9D6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2:49:36.761" v="5867"/>
          <ac:spMkLst>
            <pc:docMk/>
            <pc:sldMk cId="2867172528" sldId="264"/>
            <ac:spMk id="29" creationId="{EBDD1931-9E86-4402-9A68-33A2D9EFB198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2:49:36.761" v="5867"/>
          <ac:spMkLst>
            <pc:docMk/>
            <pc:sldMk cId="2867172528" sldId="264"/>
            <ac:spMk id="31" creationId="{1A9F7B4E-B03D-4F64-BE33-00D074458D45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2:49:36.761" v="5867"/>
          <ac:spMkLst>
            <pc:docMk/>
            <pc:sldMk cId="2867172528" sldId="264"/>
            <ac:spMk id="33" creationId="{1CA8A97F-67F0-4D5F-A850-0C30727D1CE3}"/>
          </ac:spMkLst>
        </pc:spChg>
        <pc:picChg chg="add mod ord">
          <ac:chgData name="Julia Łasocha" userId="S::lasochajulia@sp4boleslawiec.pl::dd12c8dd-5d59-40ff-8e0d-2e52ad13b3e5" providerId="AD" clId="Web-{16C865DB-293E-EAFE-626A-6AB1BBF4F480}" dt="2020-12-16T12:49:36.761" v="5867"/>
          <ac:picMkLst>
            <pc:docMk/>
            <pc:sldMk cId="2867172528" sldId="264"/>
            <ac:picMk id="4" creationId="{94128287-EB54-400B-AD20-9C6C6AE2FB96}"/>
          </ac:picMkLst>
        </pc:picChg>
        <pc:inkChg chg="add del">
          <ac:chgData name="Julia Łasocha" userId="S::lasochajulia@sp4boleslawiec.pl::dd12c8dd-5d59-40ff-8e0d-2e52ad13b3e5" providerId="AD" clId="Web-{16C865DB-293E-EAFE-626A-6AB1BBF4F480}" dt="2020-12-16T11:07:45.486" v="3716"/>
          <ac:inkMkLst>
            <pc:docMk/>
            <pc:sldMk cId="2867172528" sldId="264"/>
            <ac:inkMk id="15" creationId="{070477C5-0410-4E4F-97A1-F84C2465C187}"/>
          </ac:inkMkLst>
        </pc:inkChg>
      </pc:sldChg>
      <pc:sldChg chg="addSp modSp new del mod ord setBg">
        <pc:chgData name="Julia Łasocha" userId="S::lasochajulia@sp4boleslawiec.pl::dd12c8dd-5d59-40ff-8e0d-2e52ad13b3e5" providerId="AD" clId="Web-{16C865DB-293E-EAFE-626A-6AB1BBF4F480}" dt="2020-12-16T11:37:29.976" v="4864"/>
        <pc:sldMkLst>
          <pc:docMk/>
          <pc:sldMk cId="4002365075" sldId="265"/>
        </pc:sldMkLst>
        <pc:spChg chg="add mod">
          <ac:chgData name="Julia Łasocha" userId="S::lasochajulia@sp4boleslawiec.pl::dd12c8dd-5d59-40ff-8e0d-2e52ad13b3e5" providerId="AD" clId="Web-{16C865DB-293E-EAFE-626A-6AB1BBF4F480}" dt="2020-12-16T11:28:02.503" v="4499" actId="1076"/>
          <ac:spMkLst>
            <pc:docMk/>
            <pc:sldMk cId="4002365075" sldId="265"/>
            <ac:spMk id="2" creationId="{A5C7B694-3EE2-48A8-8F6B-AFE19B82AE1F}"/>
          </ac:spMkLst>
        </pc:spChg>
        <pc:spChg chg="add mod">
          <ac:chgData name="Julia Łasocha" userId="S::lasochajulia@sp4boleslawiec.pl::dd12c8dd-5d59-40ff-8e0d-2e52ad13b3e5" providerId="AD" clId="Web-{16C865DB-293E-EAFE-626A-6AB1BBF4F480}" dt="2020-12-16T11:27:38.375" v="4498" actId="1076"/>
          <ac:spMkLst>
            <pc:docMk/>
            <pc:sldMk cId="4002365075" sldId="265"/>
            <ac:spMk id="3" creationId="{162833D2-6DC0-44D6-BD2C-400ACD0D4841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1:23:50.620" v="4413"/>
          <ac:spMkLst>
            <pc:docMk/>
            <pc:sldMk cId="4002365075" sldId="265"/>
            <ac:spMk id="9" creationId="{EBDD1931-9E86-4402-9A68-33A2D9EFB198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1:23:50.620" v="4413"/>
          <ac:spMkLst>
            <pc:docMk/>
            <pc:sldMk cId="4002365075" sldId="265"/>
            <ac:spMk id="11" creationId="{2C61293E-6EBE-43EF-A52C-9BEBFD7679D4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1:23:50.620" v="4413"/>
          <ac:spMkLst>
            <pc:docMk/>
            <pc:sldMk cId="4002365075" sldId="265"/>
            <ac:spMk id="13" creationId="{8D5AAC53-3624-41C3-A6B5-1DA97F2901B1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1:23:50.620" v="4413"/>
          <ac:spMkLst>
            <pc:docMk/>
            <pc:sldMk cId="4002365075" sldId="265"/>
            <ac:spMk id="15" creationId="{3FCFB1DE-0B7E-48CC-BA90-B2AB0889F9D6}"/>
          </ac:spMkLst>
        </pc:spChg>
        <pc:picChg chg="add mod ord">
          <ac:chgData name="Julia Łasocha" userId="S::lasochajulia@sp4boleslawiec.pl::dd12c8dd-5d59-40ff-8e0d-2e52ad13b3e5" providerId="AD" clId="Web-{16C865DB-293E-EAFE-626A-6AB1BBF4F480}" dt="2020-12-16T11:24:01.668" v="4415" actId="1076"/>
          <ac:picMkLst>
            <pc:docMk/>
            <pc:sldMk cId="4002365075" sldId="265"/>
            <ac:picMk id="4" creationId="{17D8EC58-1E37-4E3E-8BC5-F65BC89E216E}"/>
          </ac:picMkLst>
        </pc:picChg>
      </pc:sldChg>
      <pc:sldChg chg="addSp delSp modSp new mod ord modTransition setBg setClrOvrMap">
        <pc:chgData name="Julia Łasocha" userId="S::lasochajulia@sp4boleslawiec.pl::dd12c8dd-5d59-40ff-8e0d-2e52ad13b3e5" providerId="AD" clId="Web-{16C865DB-293E-EAFE-626A-6AB1BBF4F480}" dt="2020-12-16T12:33:28.750" v="5771"/>
        <pc:sldMkLst>
          <pc:docMk/>
          <pc:sldMk cId="1537900548" sldId="266"/>
        </pc:sldMkLst>
        <pc:spChg chg="add del mod">
          <ac:chgData name="Julia Łasocha" userId="S::lasochajulia@sp4boleslawiec.pl::dd12c8dd-5d59-40ff-8e0d-2e52ad13b3e5" providerId="AD" clId="Web-{16C865DB-293E-EAFE-626A-6AB1BBF4F480}" dt="2020-12-16T11:28:17.223" v="4509"/>
          <ac:spMkLst>
            <pc:docMk/>
            <pc:sldMk cId="1537900548" sldId="266"/>
            <ac:spMk id="2" creationId="{88A9267E-A0ED-48E9-AFBE-15352B2BB7B7}"/>
          </ac:spMkLst>
        </pc:spChg>
        <pc:spChg chg="add del mod">
          <ac:chgData name="Julia Łasocha" userId="S::lasochajulia@sp4boleslawiec.pl::dd12c8dd-5d59-40ff-8e0d-2e52ad13b3e5" providerId="AD" clId="Web-{16C865DB-293E-EAFE-626A-6AB1BBF4F480}" dt="2020-12-16T11:31:20.927" v="4523"/>
          <ac:spMkLst>
            <pc:docMk/>
            <pc:sldMk cId="1537900548" sldId="266"/>
            <ac:spMk id="3" creationId="{08DC6CD6-0723-4C52-B2CF-345AA370132F}"/>
          </ac:spMkLst>
        </pc:spChg>
        <pc:spChg chg="add mod ord">
          <ac:chgData name="Julia Łasocha" userId="S::lasochajulia@sp4boleslawiec.pl::dd12c8dd-5d59-40ff-8e0d-2e52ad13b3e5" providerId="AD" clId="Web-{16C865DB-293E-EAFE-626A-6AB1BBF4F480}" dt="2020-12-16T12:33:15.671" v="5769" actId="1076"/>
          <ac:spMkLst>
            <pc:docMk/>
            <pc:sldMk cId="1537900548" sldId="266"/>
            <ac:spMk id="4" creationId="{6CF66F53-4353-4BEE-8679-AD61FA6F117D}"/>
          </ac:spMkLst>
        </pc:spChg>
        <pc:spChg chg="add mod ord">
          <ac:chgData name="Julia Łasocha" userId="S::lasochajulia@sp4boleslawiec.pl::dd12c8dd-5d59-40ff-8e0d-2e52ad13b3e5" providerId="AD" clId="Web-{16C865DB-293E-EAFE-626A-6AB1BBF4F480}" dt="2020-12-16T12:32:34.152" v="5759"/>
          <ac:spMkLst>
            <pc:docMk/>
            <pc:sldMk cId="1537900548" sldId="266"/>
            <ac:spMk id="6" creationId="{A0C781CC-8508-4F96-9DA3-643B5829BDE7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2:32:34.152" v="5759"/>
          <ac:spMkLst>
            <pc:docMk/>
            <pc:sldMk cId="1537900548" sldId="266"/>
            <ac:spMk id="9" creationId="{EBDD1931-9E86-4402-9A68-33A2D9EFB198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2:32:34.152" v="5759"/>
          <ac:spMkLst>
            <pc:docMk/>
            <pc:sldMk cId="1537900548" sldId="266"/>
            <ac:spMk id="10" creationId="{B1595A09-E336-4D1B-9B3A-06A2287A54E2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2:32:34.152" v="5759"/>
          <ac:spMkLst>
            <pc:docMk/>
            <pc:sldMk cId="1537900548" sldId="266"/>
            <ac:spMk id="11" creationId="{3540989C-C7B8-473B-BF87-6F2DA6A90006}"/>
          </ac:spMkLst>
        </pc:spChg>
        <pc:spChg chg="add del">
          <ac:chgData name="Julia Łasocha" userId="S::lasochajulia@sp4boleslawiec.pl::dd12c8dd-5d59-40ff-8e0d-2e52ad13b3e5" providerId="AD" clId="Web-{16C865DB-293E-EAFE-626A-6AB1BBF4F480}" dt="2020-12-16T12:32:23.276" v="5757"/>
          <ac:spMkLst>
            <pc:docMk/>
            <pc:sldMk cId="1537900548" sldId="266"/>
            <ac:spMk id="12" creationId="{EBDD1931-9E86-4402-9A68-33A2D9EFB198}"/>
          </ac:spMkLst>
        </pc:spChg>
        <pc:spChg chg="add del">
          <ac:chgData name="Julia Łasocha" userId="S::lasochajulia@sp4boleslawiec.pl::dd12c8dd-5d59-40ff-8e0d-2e52ad13b3e5" providerId="AD" clId="Web-{16C865DB-293E-EAFE-626A-6AB1BBF4F480}" dt="2020-12-16T12:32:23.276" v="5757"/>
          <ac:spMkLst>
            <pc:docMk/>
            <pc:sldMk cId="1537900548" sldId="266"/>
            <ac:spMk id="14" creationId="{F3C820FA-599D-472F-92AF-FE30D7E4693C}"/>
          </ac:spMkLst>
        </pc:spChg>
        <pc:spChg chg="add del">
          <ac:chgData name="Julia Łasocha" userId="S::lasochajulia@sp4boleslawiec.pl::dd12c8dd-5d59-40ff-8e0d-2e52ad13b3e5" providerId="AD" clId="Web-{16C865DB-293E-EAFE-626A-6AB1BBF4F480}" dt="2020-12-16T12:32:23.276" v="5757"/>
          <ac:spMkLst>
            <pc:docMk/>
            <pc:sldMk cId="1537900548" sldId="266"/>
            <ac:spMk id="16" creationId="{7D557DA3-3A28-4C24-8B46-4FA097CABFFE}"/>
          </ac:spMkLst>
        </pc:spChg>
        <pc:spChg chg="add del">
          <ac:chgData name="Julia Łasocha" userId="S::lasochajulia@sp4boleslawiec.pl::dd12c8dd-5d59-40ff-8e0d-2e52ad13b3e5" providerId="AD" clId="Web-{16C865DB-293E-EAFE-626A-6AB1BBF4F480}" dt="2020-12-16T12:32:23.276" v="5757"/>
          <ac:spMkLst>
            <pc:docMk/>
            <pc:sldMk cId="1537900548" sldId="266"/>
            <ac:spMk id="18" creationId="{535742DD-1B16-4E9D-B715-0D74B4574A68}"/>
          </ac:spMkLst>
        </pc:spChg>
        <pc:picChg chg="add del mod">
          <ac:chgData name="Julia Łasocha" userId="S::lasochajulia@sp4boleslawiec.pl::dd12c8dd-5d59-40ff-8e0d-2e52ad13b3e5" providerId="AD" clId="Web-{16C865DB-293E-EAFE-626A-6AB1BBF4F480}" dt="2020-12-16T12:32:28.261" v="5758"/>
          <ac:picMkLst>
            <pc:docMk/>
            <pc:sldMk cId="1537900548" sldId="266"/>
            <ac:picMk id="5" creationId="{604C22B7-40C3-448F-9F87-CFDAD173EA21}"/>
          </ac:picMkLst>
        </pc:picChg>
        <pc:picChg chg="add mod">
          <ac:chgData name="Julia Łasocha" userId="S::lasochajulia@sp4boleslawiec.pl::dd12c8dd-5d59-40ff-8e0d-2e52ad13b3e5" providerId="AD" clId="Web-{16C865DB-293E-EAFE-626A-6AB1BBF4F480}" dt="2020-12-16T12:32:34.152" v="5759"/>
          <ac:picMkLst>
            <pc:docMk/>
            <pc:sldMk cId="1537900548" sldId="266"/>
            <ac:picMk id="7" creationId="{4FD569AD-383F-437C-A9DC-140B692488DC}"/>
          </ac:picMkLst>
        </pc:picChg>
      </pc:sldChg>
      <pc:sldChg chg="addSp modSp new mod modTransition setBg">
        <pc:chgData name="Julia Łasocha" userId="S::lasochajulia@sp4boleslawiec.pl::dd12c8dd-5d59-40ff-8e0d-2e52ad13b3e5" providerId="AD" clId="Web-{16C865DB-293E-EAFE-626A-6AB1BBF4F480}" dt="2020-12-16T12:33:28.750" v="5771"/>
        <pc:sldMkLst>
          <pc:docMk/>
          <pc:sldMk cId="792744967" sldId="267"/>
        </pc:sldMkLst>
        <pc:spChg chg="add mod">
          <ac:chgData name="Julia Łasocha" userId="S::lasochajulia@sp4boleslawiec.pl::dd12c8dd-5d59-40ff-8e0d-2e52ad13b3e5" providerId="AD" clId="Web-{16C865DB-293E-EAFE-626A-6AB1BBF4F480}" dt="2020-12-16T12:14:28.319" v="5190"/>
          <ac:spMkLst>
            <pc:docMk/>
            <pc:sldMk cId="792744967" sldId="267"/>
            <ac:spMk id="2" creationId="{4B99EBE8-3B0A-4F6E-9437-07066139A76C}"/>
          </ac:spMkLst>
        </pc:spChg>
        <pc:spChg chg="add mod">
          <ac:chgData name="Julia Łasocha" userId="S::lasochajulia@sp4boleslawiec.pl::dd12c8dd-5d59-40ff-8e0d-2e52ad13b3e5" providerId="AD" clId="Web-{16C865DB-293E-EAFE-626A-6AB1BBF4F480}" dt="2020-12-16T12:18:27.981" v="5237" actId="14100"/>
          <ac:spMkLst>
            <pc:docMk/>
            <pc:sldMk cId="792744967" sldId="267"/>
            <ac:spMk id="3" creationId="{21A004E2-E09C-438D-9190-F57A97EC45D9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2:14:28.319" v="5190"/>
          <ac:spMkLst>
            <pc:docMk/>
            <pc:sldMk cId="792744967" sldId="267"/>
            <ac:spMk id="9" creationId="{EBDD1931-9E86-4402-9A68-33A2D9EFB198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2:14:28.319" v="5190"/>
          <ac:spMkLst>
            <pc:docMk/>
            <pc:sldMk cId="792744967" sldId="267"/>
            <ac:spMk id="11" creationId="{F13C74B1-5B17-4795-BED0-7140497B445A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2:14:28.319" v="5190"/>
          <ac:spMkLst>
            <pc:docMk/>
            <pc:sldMk cId="792744967" sldId="267"/>
            <ac:spMk id="13" creationId="{3FCFB1DE-0B7E-48CC-BA90-B2AB0889F9D6}"/>
          </ac:spMkLst>
        </pc:spChg>
        <pc:picChg chg="add mod">
          <ac:chgData name="Julia Łasocha" userId="S::lasochajulia@sp4boleslawiec.pl::dd12c8dd-5d59-40ff-8e0d-2e52ad13b3e5" providerId="AD" clId="Web-{16C865DB-293E-EAFE-626A-6AB1BBF4F480}" dt="2020-12-16T12:14:28.319" v="5190"/>
          <ac:picMkLst>
            <pc:docMk/>
            <pc:sldMk cId="792744967" sldId="267"/>
            <ac:picMk id="4" creationId="{E9207D0E-FDA7-4A83-AF48-8F161D0A6C4B}"/>
          </ac:picMkLst>
        </pc:picChg>
      </pc:sldChg>
      <pc:sldChg chg="addSp modSp new mod ord modTransition setBg">
        <pc:chgData name="Julia Łasocha" userId="S::lasochajulia@sp4boleslawiec.pl::dd12c8dd-5d59-40ff-8e0d-2e52ad13b3e5" providerId="AD" clId="Web-{16C865DB-293E-EAFE-626A-6AB1BBF4F480}" dt="2020-12-16T12:51:58.508" v="5905"/>
        <pc:sldMkLst>
          <pc:docMk/>
          <pc:sldMk cId="1229356775" sldId="268"/>
        </pc:sldMkLst>
        <pc:spChg chg="add mod ord">
          <ac:chgData name="Julia Łasocha" userId="S::lasochajulia@sp4boleslawiec.pl::dd12c8dd-5d59-40ff-8e0d-2e52ad13b3e5" providerId="AD" clId="Web-{16C865DB-293E-EAFE-626A-6AB1BBF4F480}" dt="2020-12-16T12:51:04.999" v="5903" actId="20577"/>
          <ac:spMkLst>
            <pc:docMk/>
            <pc:sldMk cId="1229356775" sldId="268"/>
            <ac:spMk id="2" creationId="{B4D2523B-9A47-4438-988B-E0F588E01FC4}"/>
          </ac:spMkLst>
        </pc:spChg>
        <pc:spChg chg="add mod">
          <ac:chgData name="Julia Łasocha" userId="S::lasochajulia@sp4boleslawiec.pl::dd12c8dd-5d59-40ff-8e0d-2e52ad13b3e5" providerId="AD" clId="Web-{16C865DB-293E-EAFE-626A-6AB1BBF4F480}" dt="2020-12-16T12:50:30.020" v="5884"/>
          <ac:spMkLst>
            <pc:docMk/>
            <pc:sldMk cId="1229356775" sldId="268"/>
            <ac:spMk id="3" creationId="{7455B71A-0F0E-4217-8A9C-A040549DF2BF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2:50:30.020" v="5884"/>
          <ac:spMkLst>
            <pc:docMk/>
            <pc:sldMk cId="1229356775" sldId="268"/>
            <ac:spMk id="9" creationId="{EBDD1931-9E86-4402-9A68-33A2D9EFB198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2:50:30.020" v="5884"/>
          <ac:spMkLst>
            <pc:docMk/>
            <pc:sldMk cId="1229356775" sldId="268"/>
            <ac:spMk id="11" creationId="{F13C74B1-5B17-4795-BED0-7140497B445A}"/>
          </ac:spMkLst>
        </pc:spChg>
        <pc:spChg chg="add">
          <ac:chgData name="Julia Łasocha" userId="S::lasochajulia@sp4boleslawiec.pl::dd12c8dd-5d59-40ff-8e0d-2e52ad13b3e5" providerId="AD" clId="Web-{16C865DB-293E-EAFE-626A-6AB1BBF4F480}" dt="2020-12-16T12:50:30.020" v="5884"/>
          <ac:spMkLst>
            <pc:docMk/>
            <pc:sldMk cId="1229356775" sldId="268"/>
            <ac:spMk id="13" creationId="{3FCFB1DE-0B7E-48CC-BA90-B2AB0889F9D6}"/>
          </ac:spMkLst>
        </pc:spChg>
        <pc:picChg chg="add mod">
          <ac:chgData name="Julia Łasocha" userId="S::lasochajulia@sp4boleslawiec.pl::dd12c8dd-5d59-40ff-8e0d-2e52ad13b3e5" providerId="AD" clId="Web-{16C865DB-293E-EAFE-626A-6AB1BBF4F480}" dt="2020-12-16T12:50:30.020" v="5884"/>
          <ac:picMkLst>
            <pc:docMk/>
            <pc:sldMk cId="1229356775" sldId="268"/>
            <ac:picMk id="4" creationId="{B4F87576-11E1-45E6-815A-323B1F396491}"/>
          </ac:picMkLst>
        </pc:picChg>
      </pc:sldChg>
      <pc:sldChg chg="new modTransition">
        <pc:chgData name="Julia Łasocha" userId="S::lasochajulia@sp4boleslawiec.pl::dd12c8dd-5d59-40ff-8e0d-2e52ad13b3e5" providerId="AD" clId="Web-{16C865DB-293E-EAFE-626A-6AB1BBF4F480}" dt="2020-12-16T12:33:28.750" v="5771"/>
        <pc:sldMkLst>
          <pc:docMk/>
          <pc:sldMk cId="1593991468" sldId="269"/>
        </pc:sldMkLst>
      </pc:sldChg>
      <pc:sldChg chg="new modTransition">
        <pc:chgData name="Julia Łasocha" userId="S::lasochajulia@sp4boleslawiec.pl::dd12c8dd-5d59-40ff-8e0d-2e52ad13b3e5" providerId="AD" clId="Web-{16C865DB-293E-EAFE-626A-6AB1BBF4F480}" dt="2020-12-16T12:33:28.750" v="5771"/>
        <pc:sldMkLst>
          <pc:docMk/>
          <pc:sldMk cId="3771991512" sldId="270"/>
        </pc:sldMkLst>
      </pc:sldChg>
      <pc:sldChg chg="new modTransition">
        <pc:chgData name="Julia Łasocha" userId="S::lasochajulia@sp4boleslawiec.pl::dd12c8dd-5d59-40ff-8e0d-2e52ad13b3e5" providerId="AD" clId="Web-{16C865DB-293E-EAFE-626A-6AB1BBF4F480}" dt="2020-12-16T12:33:28.750" v="5771"/>
        <pc:sldMkLst>
          <pc:docMk/>
          <pc:sldMk cId="1253342582" sldId="271"/>
        </pc:sldMkLst>
      </pc:sldChg>
      <pc:sldChg chg="new modTransition">
        <pc:chgData name="Julia Łasocha" userId="S::lasochajulia@sp4boleslawiec.pl::dd12c8dd-5d59-40ff-8e0d-2e52ad13b3e5" providerId="AD" clId="Web-{16C865DB-293E-EAFE-626A-6AB1BBF4F480}" dt="2020-12-16T12:33:28.750" v="5771"/>
        <pc:sldMkLst>
          <pc:docMk/>
          <pc:sldMk cId="926314641" sldId="272"/>
        </pc:sldMkLst>
      </pc:sldChg>
      <pc:sldChg chg="new modTransition">
        <pc:chgData name="Julia Łasocha" userId="S::lasochajulia@sp4boleslawiec.pl::dd12c8dd-5d59-40ff-8e0d-2e52ad13b3e5" providerId="AD" clId="Web-{16C865DB-293E-EAFE-626A-6AB1BBF4F480}" dt="2020-12-16T12:33:28.750" v="5771"/>
        <pc:sldMkLst>
          <pc:docMk/>
          <pc:sldMk cId="2653507498" sldId="273"/>
        </pc:sldMkLst>
      </pc:sldChg>
      <pc:sldChg chg="new modTransition">
        <pc:chgData name="Julia Łasocha" userId="S::lasochajulia@sp4boleslawiec.pl::dd12c8dd-5d59-40ff-8e0d-2e52ad13b3e5" providerId="AD" clId="Web-{16C865DB-293E-EAFE-626A-6AB1BBF4F480}" dt="2020-12-16T12:33:28.750" v="5771"/>
        <pc:sldMkLst>
          <pc:docMk/>
          <pc:sldMk cId="916152008" sldId="274"/>
        </pc:sldMkLst>
      </pc:sldChg>
      <pc:sldChg chg="new del">
        <pc:chgData name="Julia Łasocha" userId="S::lasochajulia@sp4boleslawiec.pl::dd12c8dd-5d59-40ff-8e0d-2e52ad13b3e5" providerId="AD" clId="Web-{16C865DB-293E-EAFE-626A-6AB1BBF4F480}" dt="2020-12-16T09:28:09.284" v="729"/>
        <pc:sldMkLst>
          <pc:docMk/>
          <pc:sldMk cId="3968430838" sldId="275"/>
        </pc:sldMkLst>
      </pc:sldChg>
      <pc:sldChg chg="modSp add ord replId modTransition">
        <pc:chgData name="Julia Łasocha" userId="S::lasochajulia@sp4boleslawiec.pl::dd12c8dd-5d59-40ff-8e0d-2e52ad13b3e5" providerId="AD" clId="Web-{16C865DB-293E-EAFE-626A-6AB1BBF4F480}" dt="2020-12-16T12:33:28.750" v="5771"/>
        <pc:sldMkLst>
          <pc:docMk/>
          <pc:sldMk cId="3384048599" sldId="276"/>
        </pc:sldMkLst>
        <pc:spChg chg="mod">
          <ac:chgData name="Julia Łasocha" userId="S::lasochajulia@sp4boleslawiec.pl::dd12c8dd-5d59-40ff-8e0d-2e52ad13b3e5" providerId="AD" clId="Web-{16C865DB-293E-EAFE-626A-6AB1BBF4F480}" dt="2020-12-16T09:28:28.880" v="754" actId="20577"/>
          <ac:spMkLst>
            <pc:docMk/>
            <pc:sldMk cId="3384048599" sldId="276"/>
            <ac:spMk id="2" creationId="{00000000-0000-0000-0000-000000000000}"/>
          </ac:spMkLst>
        </pc:spChg>
        <pc:spChg chg="mod">
          <ac:chgData name="Julia Łasocha" userId="S::lasochajulia@sp4boleslawiec.pl::dd12c8dd-5d59-40ff-8e0d-2e52ad13b3e5" providerId="AD" clId="Web-{16C865DB-293E-EAFE-626A-6AB1BBF4F480}" dt="2020-12-16T11:57:44.759" v="4895" actId="20577"/>
          <ac:spMkLst>
            <pc:docMk/>
            <pc:sldMk cId="3384048599" sldId="276"/>
            <ac:spMk id="3" creationId="{00000000-0000-0000-0000-000000000000}"/>
          </ac:spMkLst>
        </pc:spChg>
      </pc:sldChg>
      <pc:sldChg chg="add del replId">
        <pc:chgData name="Julia Łasocha" userId="S::lasochajulia@sp4boleslawiec.pl::dd12c8dd-5d59-40ff-8e0d-2e52ad13b3e5" providerId="AD" clId="Web-{16C865DB-293E-EAFE-626A-6AB1BBF4F480}" dt="2020-12-16T11:30:42.923" v="4511"/>
        <pc:sldMkLst>
          <pc:docMk/>
          <pc:sldMk cId="1416081667" sldId="277"/>
        </pc:sldMkLst>
      </pc:sldChg>
      <pc:sldChg chg="new modTransition">
        <pc:chgData name="Julia Łasocha" userId="S::lasochajulia@sp4boleslawiec.pl::dd12c8dd-5d59-40ff-8e0d-2e52ad13b3e5" providerId="AD" clId="Web-{16C865DB-293E-EAFE-626A-6AB1BBF4F480}" dt="2020-12-16T12:33:28.750" v="5771"/>
        <pc:sldMkLst>
          <pc:docMk/>
          <pc:sldMk cId="2435996505" sldId="277"/>
        </pc:sldMkLst>
      </pc:sldChg>
      <pc:sldMasterChg chg="modTransition modSldLayout">
        <pc:chgData name="Julia Łasocha" userId="S::lasochajulia@sp4boleslawiec.pl::dd12c8dd-5d59-40ff-8e0d-2e52ad13b3e5" providerId="AD" clId="Web-{16C865DB-293E-EAFE-626A-6AB1BBF4F480}" dt="2020-12-16T12:33:28.750" v="5771"/>
        <pc:sldMasterMkLst>
          <pc:docMk/>
          <pc:sldMasterMk cId="1612378520" sldId="2147483673"/>
        </pc:sldMasterMkLst>
        <pc:sldLayoutChg chg="modTransition">
          <pc:chgData name="Julia Łasocha" userId="S::lasochajulia@sp4boleslawiec.pl::dd12c8dd-5d59-40ff-8e0d-2e52ad13b3e5" providerId="AD" clId="Web-{16C865DB-293E-EAFE-626A-6AB1BBF4F480}" dt="2020-12-16T12:33:28.750" v="5771"/>
          <pc:sldLayoutMkLst>
            <pc:docMk/>
            <pc:sldMasterMk cId="1612378520" sldId="2147483673"/>
            <pc:sldLayoutMk cId="1414943446" sldId="2147483662"/>
          </pc:sldLayoutMkLst>
        </pc:sldLayoutChg>
        <pc:sldLayoutChg chg="modTransition">
          <pc:chgData name="Julia Łasocha" userId="S::lasochajulia@sp4boleslawiec.pl::dd12c8dd-5d59-40ff-8e0d-2e52ad13b3e5" providerId="AD" clId="Web-{16C865DB-293E-EAFE-626A-6AB1BBF4F480}" dt="2020-12-16T12:33:28.750" v="5771"/>
          <pc:sldLayoutMkLst>
            <pc:docMk/>
            <pc:sldMasterMk cId="1612378520" sldId="2147483673"/>
            <pc:sldLayoutMk cId="3010049205" sldId="2147483663"/>
          </pc:sldLayoutMkLst>
        </pc:sldLayoutChg>
        <pc:sldLayoutChg chg="modTransition">
          <pc:chgData name="Julia Łasocha" userId="S::lasochajulia@sp4boleslawiec.pl::dd12c8dd-5d59-40ff-8e0d-2e52ad13b3e5" providerId="AD" clId="Web-{16C865DB-293E-EAFE-626A-6AB1BBF4F480}" dt="2020-12-16T12:33:28.750" v="5771"/>
          <pc:sldLayoutMkLst>
            <pc:docMk/>
            <pc:sldMasterMk cId="1612378520" sldId="2147483673"/>
            <pc:sldLayoutMk cId="2715557282" sldId="2147483664"/>
          </pc:sldLayoutMkLst>
        </pc:sldLayoutChg>
        <pc:sldLayoutChg chg="modTransition">
          <pc:chgData name="Julia Łasocha" userId="S::lasochajulia@sp4boleslawiec.pl::dd12c8dd-5d59-40ff-8e0d-2e52ad13b3e5" providerId="AD" clId="Web-{16C865DB-293E-EAFE-626A-6AB1BBF4F480}" dt="2020-12-16T12:33:28.750" v="5771"/>
          <pc:sldLayoutMkLst>
            <pc:docMk/>
            <pc:sldMasterMk cId="1612378520" sldId="2147483673"/>
            <pc:sldLayoutMk cId="1288875787" sldId="2147483665"/>
          </pc:sldLayoutMkLst>
        </pc:sldLayoutChg>
        <pc:sldLayoutChg chg="modTransition">
          <pc:chgData name="Julia Łasocha" userId="S::lasochajulia@sp4boleslawiec.pl::dd12c8dd-5d59-40ff-8e0d-2e52ad13b3e5" providerId="AD" clId="Web-{16C865DB-293E-EAFE-626A-6AB1BBF4F480}" dt="2020-12-16T12:33:28.750" v="5771"/>
          <pc:sldLayoutMkLst>
            <pc:docMk/>
            <pc:sldMasterMk cId="1612378520" sldId="2147483673"/>
            <pc:sldLayoutMk cId="753390598" sldId="2147483666"/>
          </pc:sldLayoutMkLst>
        </pc:sldLayoutChg>
        <pc:sldLayoutChg chg="modTransition">
          <pc:chgData name="Julia Łasocha" userId="S::lasochajulia@sp4boleslawiec.pl::dd12c8dd-5d59-40ff-8e0d-2e52ad13b3e5" providerId="AD" clId="Web-{16C865DB-293E-EAFE-626A-6AB1BBF4F480}" dt="2020-12-16T12:33:28.750" v="5771"/>
          <pc:sldLayoutMkLst>
            <pc:docMk/>
            <pc:sldMasterMk cId="1612378520" sldId="2147483673"/>
            <pc:sldLayoutMk cId="2917594172" sldId="2147483667"/>
          </pc:sldLayoutMkLst>
        </pc:sldLayoutChg>
        <pc:sldLayoutChg chg="modTransition">
          <pc:chgData name="Julia Łasocha" userId="S::lasochajulia@sp4boleslawiec.pl::dd12c8dd-5d59-40ff-8e0d-2e52ad13b3e5" providerId="AD" clId="Web-{16C865DB-293E-EAFE-626A-6AB1BBF4F480}" dt="2020-12-16T12:33:28.750" v="5771"/>
          <pc:sldLayoutMkLst>
            <pc:docMk/>
            <pc:sldMasterMk cId="1612378520" sldId="2147483673"/>
            <pc:sldLayoutMk cId="1028729893" sldId="2147483668"/>
          </pc:sldLayoutMkLst>
        </pc:sldLayoutChg>
        <pc:sldLayoutChg chg="modTransition">
          <pc:chgData name="Julia Łasocha" userId="S::lasochajulia@sp4boleslawiec.pl::dd12c8dd-5d59-40ff-8e0d-2e52ad13b3e5" providerId="AD" clId="Web-{16C865DB-293E-EAFE-626A-6AB1BBF4F480}" dt="2020-12-16T12:33:28.750" v="5771"/>
          <pc:sldLayoutMkLst>
            <pc:docMk/>
            <pc:sldMasterMk cId="1612378520" sldId="2147483673"/>
            <pc:sldLayoutMk cId="3964162531" sldId="2147483669"/>
          </pc:sldLayoutMkLst>
        </pc:sldLayoutChg>
        <pc:sldLayoutChg chg="modTransition">
          <pc:chgData name="Julia Łasocha" userId="S::lasochajulia@sp4boleslawiec.pl::dd12c8dd-5d59-40ff-8e0d-2e52ad13b3e5" providerId="AD" clId="Web-{16C865DB-293E-EAFE-626A-6AB1BBF4F480}" dt="2020-12-16T12:33:28.750" v="5771"/>
          <pc:sldLayoutMkLst>
            <pc:docMk/>
            <pc:sldMasterMk cId="1612378520" sldId="2147483673"/>
            <pc:sldLayoutMk cId="1533493912" sldId="2147483670"/>
          </pc:sldLayoutMkLst>
        </pc:sldLayoutChg>
        <pc:sldLayoutChg chg="modTransition">
          <pc:chgData name="Julia Łasocha" userId="S::lasochajulia@sp4boleslawiec.pl::dd12c8dd-5d59-40ff-8e0d-2e52ad13b3e5" providerId="AD" clId="Web-{16C865DB-293E-EAFE-626A-6AB1BBF4F480}" dt="2020-12-16T12:33:28.750" v="5771"/>
          <pc:sldLayoutMkLst>
            <pc:docMk/>
            <pc:sldMasterMk cId="1612378520" sldId="2147483673"/>
            <pc:sldLayoutMk cId="2661273855" sldId="2147483671"/>
          </pc:sldLayoutMkLst>
        </pc:sldLayoutChg>
        <pc:sldLayoutChg chg="modTransition">
          <pc:chgData name="Julia Łasocha" userId="S::lasochajulia@sp4boleslawiec.pl::dd12c8dd-5d59-40ff-8e0d-2e52ad13b3e5" providerId="AD" clId="Web-{16C865DB-293E-EAFE-626A-6AB1BBF4F480}" dt="2020-12-16T12:33:28.750" v="5771"/>
          <pc:sldLayoutMkLst>
            <pc:docMk/>
            <pc:sldMasterMk cId="1612378520" sldId="2147483673"/>
            <pc:sldLayoutMk cId="3812940345" sldId="2147483672"/>
          </pc:sldLayoutMkLst>
        </pc:sldLayoutChg>
      </pc:sldMasterChg>
    </pc:docChg>
  </pc:docChgLst>
  <pc:docChgLst>
    <pc:chgData name="Przybyła Marcin" userId="S::przybylamarcin@sp4boleslawiec.pl::ade0e871-d7f7-4011-bbb1-3bd0e422e633" providerId="AD" clId="Web-{2BC45CC1-2128-484C-8323-9D94C40C83F1}"/>
    <pc:docChg chg="addSld delSld modSld sldOrd">
      <pc:chgData name="Przybyła Marcin" userId="S::przybylamarcin@sp4boleslawiec.pl::ade0e871-d7f7-4011-bbb1-3bd0e422e633" providerId="AD" clId="Web-{2BC45CC1-2128-484C-8323-9D94C40C83F1}" dt="2020-12-17T12:56:37.011" v="348" actId="20577"/>
      <pc:docMkLst>
        <pc:docMk/>
      </pc:docMkLst>
      <pc:sldChg chg="del">
        <pc:chgData name="Przybyła Marcin" userId="S::przybylamarcin@sp4boleslawiec.pl::ade0e871-d7f7-4011-bbb1-3bd0e422e633" providerId="AD" clId="Web-{2BC45CC1-2128-484C-8323-9D94C40C83F1}" dt="2020-12-17T12:49:36.988" v="254"/>
        <pc:sldMkLst>
          <pc:docMk/>
          <pc:sldMk cId="916152008" sldId="274"/>
        </pc:sldMkLst>
      </pc:sldChg>
      <pc:sldChg chg="del">
        <pc:chgData name="Przybyła Marcin" userId="S::przybylamarcin@sp4boleslawiec.pl::ade0e871-d7f7-4011-bbb1-3bd0e422e633" providerId="AD" clId="Web-{2BC45CC1-2128-484C-8323-9D94C40C83F1}" dt="2020-12-17T12:49:40.035" v="255"/>
        <pc:sldMkLst>
          <pc:docMk/>
          <pc:sldMk cId="2435996505" sldId="277"/>
        </pc:sldMkLst>
      </pc:sldChg>
      <pc:sldChg chg="addSp delSp modSp new mod ord setBg setClrOvrMap">
        <pc:chgData name="Przybyła Marcin" userId="S::przybylamarcin@sp4boleslawiec.pl::ade0e871-d7f7-4011-bbb1-3bd0e422e633" providerId="AD" clId="Web-{2BC45CC1-2128-484C-8323-9D94C40C83F1}" dt="2020-12-17T12:47:16.064" v="252" actId="20577"/>
        <pc:sldMkLst>
          <pc:docMk/>
          <pc:sldMk cId="3174726361" sldId="280"/>
        </pc:sldMkLst>
        <pc:spChg chg="mod">
          <ac:chgData name="Przybyła Marcin" userId="S::przybylamarcin@sp4boleslawiec.pl::ade0e871-d7f7-4011-bbb1-3bd0e422e633" providerId="AD" clId="Web-{2BC45CC1-2128-484C-8323-9D94C40C83F1}" dt="2020-12-17T12:46:24.298" v="247"/>
          <ac:spMkLst>
            <pc:docMk/>
            <pc:sldMk cId="3174726361" sldId="280"/>
            <ac:spMk id="2" creationId="{6851B3B8-E006-4295-9B8C-2F3AF4863AAA}"/>
          </ac:spMkLst>
        </pc:spChg>
        <pc:spChg chg="add del mod">
          <ac:chgData name="Przybyła Marcin" userId="S::przybylamarcin@sp4boleslawiec.pl::ade0e871-d7f7-4011-bbb1-3bd0e422e633" providerId="AD" clId="Web-{2BC45CC1-2128-484C-8323-9D94C40C83F1}" dt="2020-12-17T12:47:16.064" v="252" actId="20577"/>
          <ac:spMkLst>
            <pc:docMk/>
            <pc:sldMk cId="3174726361" sldId="280"/>
            <ac:spMk id="3" creationId="{C0889236-6239-430E-9B8E-66961A800716}"/>
          </ac:spMkLst>
        </pc:spChg>
        <pc:spChg chg="del">
          <ac:chgData name="Przybyła Marcin" userId="S::przybylamarcin@sp4boleslawiec.pl::ade0e871-d7f7-4011-bbb1-3bd0e422e633" providerId="AD" clId="Web-{2BC45CC1-2128-484C-8323-9D94C40C83F1}" dt="2020-12-17T12:45:24.125" v="244"/>
          <ac:spMkLst>
            <pc:docMk/>
            <pc:sldMk cId="3174726361" sldId="280"/>
            <ac:spMk id="4" creationId="{19A47091-C71D-48F0-A248-C1C5AC384EC1}"/>
          </ac:spMkLst>
        </pc:spChg>
        <pc:spChg chg="add">
          <ac:chgData name="Przybyła Marcin" userId="S::przybylamarcin@sp4boleslawiec.pl::ade0e871-d7f7-4011-bbb1-3bd0e422e633" providerId="AD" clId="Web-{2BC45CC1-2128-484C-8323-9D94C40C83F1}" dt="2020-12-17T12:46:24.298" v="247"/>
          <ac:spMkLst>
            <pc:docMk/>
            <pc:sldMk cId="3174726361" sldId="280"/>
            <ac:spMk id="10" creationId="{EBDD1931-9E86-4402-9A68-33A2D9EFB198}"/>
          </ac:spMkLst>
        </pc:spChg>
        <pc:spChg chg="add">
          <ac:chgData name="Przybyła Marcin" userId="S::przybylamarcin@sp4boleslawiec.pl::ade0e871-d7f7-4011-bbb1-3bd0e422e633" providerId="AD" clId="Web-{2BC45CC1-2128-484C-8323-9D94C40C83F1}" dt="2020-12-17T12:46:24.298" v="247"/>
          <ac:spMkLst>
            <pc:docMk/>
            <pc:sldMk cId="3174726361" sldId="280"/>
            <ac:spMk id="12" creationId="{A9D2268A-D939-4E78-91B6-6C7E46406788}"/>
          </ac:spMkLst>
        </pc:spChg>
        <pc:spChg chg="add">
          <ac:chgData name="Przybyła Marcin" userId="S::przybylamarcin@sp4boleslawiec.pl::ade0e871-d7f7-4011-bbb1-3bd0e422e633" providerId="AD" clId="Web-{2BC45CC1-2128-484C-8323-9D94C40C83F1}" dt="2020-12-17T12:46:24.298" v="247"/>
          <ac:spMkLst>
            <pc:docMk/>
            <pc:sldMk cId="3174726361" sldId="280"/>
            <ac:spMk id="14" creationId="{E0C43A58-225D-452D-8185-0D89D1EED861}"/>
          </ac:spMkLst>
        </pc:spChg>
        <pc:graphicFrameChg chg="add del">
          <ac:chgData name="Przybyła Marcin" userId="S::przybylamarcin@sp4boleslawiec.pl::ade0e871-d7f7-4011-bbb1-3bd0e422e633" providerId="AD" clId="Web-{2BC45CC1-2128-484C-8323-9D94C40C83F1}" dt="2020-12-17T12:46:24.126" v="246"/>
          <ac:graphicFrameMkLst>
            <pc:docMk/>
            <pc:sldMk cId="3174726361" sldId="280"/>
            <ac:graphicFrameMk id="7" creationId="{5F6F1CA6-A746-4F77-B52D-5C75D0539595}"/>
          </ac:graphicFrameMkLst>
        </pc:graphicFrameChg>
        <pc:picChg chg="add mod ord">
          <ac:chgData name="Przybyła Marcin" userId="S::przybylamarcin@sp4boleslawiec.pl::ade0e871-d7f7-4011-bbb1-3bd0e422e633" providerId="AD" clId="Web-{2BC45CC1-2128-484C-8323-9D94C40C83F1}" dt="2020-12-17T12:46:54.251" v="249" actId="1076"/>
          <ac:picMkLst>
            <pc:docMk/>
            <pc:sldMk cId="3174726361" sldId="280"/>
            <ac:picMk id="5" creationId="{5615F6A7-80D0-4DB8-B2F7-B83990CDFA76}"/>
          </ac:picMkLst>
        </pc:picChg>
      </pc:sldChg>
      <pc:sldChg chg="modSp new">
        <pc:chgData name="Przybyła Marcin" userId="S::przybylamarcin@sp4boleslawiec.pl::ade0e871-d7f7-4011-bbb1-3bd0e422e633" providerId="AD" clId="Web-{2BC45CC1-2128-484C-8323-9D94C40C83F1}" dt="2020-12-17T12:56:36.997" v="347" actId="20577"/>
        <pc:sldMkLst>
          <pc:docMk/>
          <pc:sldMk cId="3434918435" sldId="281"/>
        </pc:sldMkLst>
        <pc:spChg chg="mod">
          <ac:chgData name="Przybyła Marcin" userId="S::przybylamarcin@sp4boleslawiec.pl::ade0e871-d7f7-4011-bbb1-3bd0e422e633" providerId="AD" clId="Web-{2BC45CC1-2128-484C-8323-9D94C40C83F1}" dt="2020-12-17T12:54:04.899" v="315" actId="20577"/>
          <ac:spMkLst>
            <pc:docMk/>
            <pc:sldMk cId="3434918435" sldId="281"/>
            <ac:spMk id="2" creationId="{48B6DA0E-5BDD-477A-A5F0-7347799FA0A4}"/>
          </ac:spMkLst>
        </pc:spChg>
        <pc:spChg chg="mod">
          <ac:chgData name="Przybyła Marcin" userId="S::przybylamarcin@sp4boleslawiec.pl::ade0e871-d7f7-4011-bbb1-3bd0e422e633" providerId="AD" clId="Web-{2BC45CC1-2128-484C-8323-9D94C40C83F1}" dt="2020-12-17T12:56:36.997" v="347" actId="20577"/>
          <ac:spMkLst>
            <pc:docMk/>
            <pc:sldMk cId="3434918435" sldId="281"/>
            <ac:spMk id="3" creationId="{CACA4AC4-E2DF-44E0-BB24-6D963C1E39A3}"/>
          </ac:spMkLst>
        </pc:spChg>
        <pc:spChg chg="mod">
          <ac:chgData name="Przybyła Marcin" userId="S::przybylamarcin@sp4boleslawiec.pl::ade0e871-d7f7-4011-bbb1-3bd0e422e633" providerId="AD" clId="Web-{2BC45CC1-2128-484C-8323-9D94C40C83F1}" dt="2020-12-17T12:56:32.839" v="346" actId="20577"/>
          <ac:spMkLst>
            <pc:docMk/>
            <pc:sldMk cId="3434918435" sldId="281"/>
            <ac:spMk id="4" creationId="{2DE68899-14B7-4298-A9F7-5A6601BD5D68}"/>
          </ac:spMkLst>
        </pc:spChg>
      </pc:sldChg>
    </pc:docChg>
  </pc:docChgLst>
  <pc:docChgLst>
    <pc:chgData name="Przybyła Marcin" userId="S::przybylamarcin@sp4boleslawiec.pl::ade0e871-d7f7-4011-bbb1-3bd0e422e633" providerId="AD" clId="Web-{40C472D6-E0F1-4F05-9FDC-61FA79FF4FDD}"/>
    <pc:docChg chg="addSld delSld modSld sldOrd">
      <pc:chgData name="Przybyła Marcin" userId="S::przybylamarcin@sp4boleslawiec.pl::ade0e871-d7f7-4011-bbb1-3bd0e422e633" providerId="AD" clId="Web-{40C472D6-E0F1-4F05-9FDC-61FA79FF4FDD}" dt="2020-12-17T17:58:50.697" v="238" actId="20577"/>
      <pc:docMkLst>
        <pc:docMk/>
      </pc:docMkLst>
      <pc:sldChg chg="modSp del">
        <pc:chgData name="Przybyła Marcin" userId="S::przybylamarcin@sp4boleslawiec.pl::ade0e871-d7f7-4011-bbb1-3bd0e422e633" providerId="AD" clId="Web-{40C472D6-E0F1-4F05-9FDC-61FA79FF4FDD}" dt="2020-12-17T17:51:53.135" v="19"/>
        <pc:sldMkLst>
          <pc:docMk/>
          <pc:sldMk cId="3434918435" sldId="281"/>
        </pc:sldMkLst>
        <pc:spChg chg="mod">
          <ac:chgData name="Przybyła Marcin" userId="S::przybylamarcin@sp4boleslawiec.pl::ade0e871-d7f7-4011-bbb1-3bd0e422e633" providerId="AD" clId="Web-{40C472D6-E0F1-4F05-9FDC-61FA79FF4FDD}" dt="2020-12-17T17:51:06.665" v="11" actId="20577"/>
          <ac:spMkLst>
            <pc:docMk/>
            <pc:sldMk cId="3434918435" sldId="281"/>
            <ac:spMk id="2" creationId="{48B6DA0E-5BDD-477A-A5F0-7347799FA0A4}"/>
          </ac:spMkLst>
        </pc:spChg>
        <pc:spChg chg="mod">
          <ac:chgData name="Przybyła Marcin" userId="S::przybylamarcin@sp4boleslawiec.pl::ade0e871-d7f7-4011-bbb1-3bd0e422e633" providerId="AD" clId="Web-{40C472D6-E0F1-4F05-9FDC-61FA79FF4FDD}" dt="2020-12-17T17:51:12.493" v="16" actId="20577"/>
          <ac:spMkLst>
            <pc:docMk/>
            <pc:sldMk cId="3434918435" sldId="281"/>
            <ac:spMk id="3" creationId="{CACA4AC4-E2DF-44E0-BB24-6D963C1E39A3}"/>
          </ac:spMkLst>
        </pc:spChg>
        <pc:picChg chg="mod">
          <ac:chgData name="Przybyła Marcin" userId="S::przybylamarcin@sp4boleslawiec.pl::ade0e871-d7f7-4011-bbb1-3bd0e422e633" providerId="AD" clId="Web-{40C472D6-E0F1-4F05-9FDC-61FA79FF4FDD}" dt="2020-12-17T17:51:29.931" v="18" actId="1076"/>
          <ac:picMkLst>
            <pc:docMk/>
            <pc:sldMk cId="3434918435" sldId="281"/>
            <ac:picMk id="4" creationId="{2539E6B5-233C-46E8-86F8-A09DB92AB0FE}"/>
          </ac:picMkLst>
        </pc:picChg>
      </pc:sldChg>
      <pc:sldChg chg="ord">
        <pc:chgData name="Przybyła Marcin" userId="S::przybylamarcin@sp4boleslawiec.pl::ade0e871-d7f7-4011-bbb1-3bd0e422e633" providerId="AD" clId="Web-{40C472D6-E0F1-4F05-9FDC-61FA79FF4FDD}" dt="2020-12-17T17:53:56.046" v="69"/>
        <pc:sldMkLst>
          <pc:docMk/>
          <pc:sldMk cId="4240682530" sldId="283"/>
        </pc:sldMkLst>
      </pc:sldChg>
      <pc:sldChg chg="addSp delSp modSp new mod setBg">
        <pc:chgData name="Przybyła Marcin" userId="S::przybylamarcin@sp4boleslawiec.pl::ade0e871-d7f7-4011-bbb1-3bd0e422e633" providerId="AD" clId="Web-{40C472D6-E0F1-4F05-9FDC-61FA79FF4FDD}" dt="2020-12-17T17:53:14.326" v="68"/>
        <pc:sldMkLst>
          <pc:docMk/>
          <pc:sldMk cId="3458205646" sldId="284"/>
        </pc:sldMkLst>
        <pc:spChg chg="mod ord">
          <ac:chgData name="Przybyła Marcin" userId="S::przybylamarcin@sp4boleslawiec.pl::ade0e871-d7f7-4011-bbb1-3bd0e422e633" providerId="AD" clId="Web-{40C472D6-E0F1-4F05-9FDC-61FA79FF4FDD}" dt="2020-12-17T17:53:14.326" v="68"/>
          <ac:spMkLst>
            <pc:docMk/>
            <pc:sldMk cId="3458205646" sldId="284"/>
            <ac:spMk id="2" creationId="{3171768C-1A77-4385-B736-4D031901B98B}"/>
          </ac:spMkLst>
        </pc:spChg>
        <pc:spChg chg="del">
          <ac:chgData name="Przybyła Marcin" userId="S::przybylamarcin@sp4boleslawiec.pl::ade0e871-d7f7-4011-bbb1-3bd0e422e633" providerId="AD" clId="Web-{40C472D6-E0F1-4F05-9FDC-61FA79FF4FDD}" dt="2020-12-17T17:53:11.107" v="67"/>
          <ac:spMkLst>
            <pc:docMk/>
            <pc:sldMk cId="3458205646" sldId="284"/>
            <ac:spMk id="3" creationId="{6283D00B-5919-41DE-9E95-8E8B1A21D83D}"/>
          </ac:spMkLst>
        </pc:spChg>
        <pc:spChg chg="add">
          <ac:chgData name="Przybyła Marcin" userId="S::przybylamarcin@sp4boleslawiec.pl::ade0e871-d7f7-4011-bbb1-3bd0e422e633" providerId="AD" clId="Web-{40C472D6-E0F1-4F05-9FDC-61FA79FF4FDD}" dt="2020-12-17T17:53:14.326" v="68"/>
          <ac:spMkLst>
            <pc:docMk/>
            <pc:sldMk cId="3458205646" sldId="284"/>
            <ac:spMk id="9" creationId="{DA381740-063A-41A4-836D-85D14980EEF0}"/>
          </ac:spMkLst>
        </pc:spChg>
        <pc:spChg chg="add">
          <ac:chgData name="Przybyła Marcin" userId="S::przybylamarcin@sp4boleslawiec.pl::ade0e871-d7f7-4011-bbb1-3bd0e422e633" providerId="AD" clId="Web-{40C472D6-E0F1-4F05-9FDC-61FA79FF4FDD}" dt="2020-12-17T17:53:14.326" v="68"/>
          <ac:spMkLst>
            <pc:docMk/>
            <pc:sldMk cId="3458205646" sldId="284"/>
            <ac:spMk id="11" creationId="{678CC48C-9275-4EFA-9B84-8E818500B9C1}"/>
          </ac:spMkLst>
        </pc:spChg>
        <pc:spChg chg="add">
          <ac:chgData name="Przybyła Marcin" userId="S::przybylamarcin@sp4boleslawiec.pl::ade0e871-d7f7-4011-bbb1-3bd0e422e633" providerId="AD" clId="Web-{40C472D6-E0F1-4F05-9FDC-61FA79FF4FDD}" dt="2020-12-17T17:53:14.326" v="68"/>
          <ac:spMkLst>
            <pc:docMk/>
            <pc:sldMk cId="3458205646" sldId="284"/>
            <ac:spMk id="13" creationId="{0A324144-E9CF-4B12-A53E-FAC0D281D8B0}"/>
          </ac:spMkLst>
        </pc:spChg>
        <pc:picChg chg="add mod ord">
          <ac:chgData name="Przybyła Marcin" userId="S::przybylamarcin@sp4boleslawiec.pl::ade0e871-d7f7-4011-bbb1-3bd0e422e633" providerId="AD" clId="Web-{40C472D6-E0F1-4F05-9FDC-61FA79FF4FDD}" dt="2020-12-17T17:53:14.326" v="68"/>
          <ac:picMkLst>
            <pc:docMk/>
            <pc:sldMk cId="3458205646" sldId="284"/>
            <ac:picMk id="4" creationId="{B98FF148-F310-4FF2-84E0-434B470422C1}"/>
          </ac:picMkLst>
        </pc:picChg>
      </pc:sldChg>
      <pc:sldChg chg="addSp delSp modSp new">
        <pc:chgData name="Przybyła Marcin" userId="S::przybylamarcin@sp4boleslawiec.pl::ade0e871-d7f7-4011-bbb1-3bd0e422e633" providerId="AD" clId="Web-{40C472D6-E0F1-4F05-9FDC-61FA79FF4FDD}" dt="2020-12-17T17:58:50.697" v="238" actId="20577"/>
        <pc:sldMkLst>
          <pc:docMk/>
          <pc:sldMk cId="126424904" sldId="285"/>
        </pc:sldMkLst>
        <pc:spChg chg="mod">
          <ac:chgData name="Przybyła Marcin" userId="S::przybylamarcin@sp4boleslawiec.pl::ade0e871-d7f7-4011-bbb1-3bd0e422e633" providerId="AD" clId="Web-{40C472D6-E0F1-4F05-9FDC-61FA79FF4FDD}" dt="2020-12-17T17:56:09.504" v="225" actId="20577"/>
          <ac:spMkLst>
            <pc:docMk/>
            <pc:sldMk cId="126424904" sldId="285"/>
            <ac:spMk id="2" creationId="{65C3D302-B233-454D-B72C-89046E9C045D}"/>
          </ac:spMkLst>
        </pc:spChg>
        <pc:spChg chg="add del mod">
          <ac:chgData name="Przybyła Marcin" userId="S::przybylamarcin@sp4boleslawiec.pl::ade0e871-d7f7-4011-bbb1-3bd0e422e633" providerId="AD" clId="Web-{40C472D6-E0F1-4F05-9FDC-61FA79FF4FDD}" dt="2020-12-17T17:58:50.697" v="238" actId="20577"/>
          <ac:spMkLst>
            <pc:docMk/>
            <pc:sldMk cId="126424904" sldId="285"/>
            <ac:spMk id="3" creationId="{A125C061-0897-427A-A026-9B48599D1BF6}"/>
          </ac:spMkLst>
        </pc:spChg>
        <pc:spChg chg="mod">
          <ac:chgData name="Przybyła Marcin" userId="S::przybylamarcin@sp4boleslawiec.pl::ade0e871-d7f7-4011-bbb1-3bd0e422e633" providerId="AD" clId="Web-{40C472D6-E0F1-4F05-9FDC-61FA79FF4FDD}" dt="2020-12-17T17:58:00.429" v="231" actId="20577"/>
          <ac:spMkLst>
            <pc:docMk/>
            <pc:sldMk cId="126424904" sldId="285"/>
            <ac:spMk id="4" creationId="{26C4BD4C-0478-40C4-8A55-39B76B758265}"/>
          </ac:spMkLst>
        </pc:spChg>
        <pc:picChg chg="add del mod ord">
          <ac:chgData name="Przybyła Marcin" userId="S::przybylamarcin@sp4boleslawiec.pl::ade0e871-d7f7-4011-bbb1-3bd0e422e633" providerId="AD" clId="Web-{40C472D6-E0F1-4F05-9FDC-61FA79FF4FDD}" dt="2020-12-17T17:55:52.675" v="136"/>
          <ac:picMkLst>
            <pc:docMk/>
            <pc:sldMk cId="126424904" sldId="285"/>
            <ac:picMk id="5" creationId="{089DC0BA-8046-4F10-B646-78AF161CA173}"/>
          </ac:picMkLst>
        </pc:picChg>
      </pc:sldChg>
    </pc:docChg>
  </pc:docChgLst>
  <pc:docChgLst>
    <pc:chgData name="Przybyła Marcin" userId="S::przybylamarcin@sp4boleslawiec.pl::ade0e871-d7f7-4011-bbb1-3bd0e422e633" providerId="AD" clId="Web-{C5306A3B-94D2-49DE-B3C6-DA8AD3C9D47A}"/>
    <pc:docChg chg="addSld delSld modSld sldOrd">
      <pc:chgData name="Przybyła Marcin" userId="S::przybylamarcin@sp4boleslawiec.pl::ade0e871-d7f7-4011-bbb1-3bd0e422e633" providerId="AD" clId="Web-{C5306A3B-94D2-49DE-B3C6-DA8AD3C9D47A}" dt="2020-12-17T12:20:56.403" v="597"/>
      <pc:docMkLst>
        <pc:docMk/>
      </pc:docMkLst>
      <pc:sldChg chg="ord">
        <pc:chgData name="Przybyła Marcin" userId="S::przybylamarcin@sp4boleslawiec.pl::ade0e871-d7f7-4011-bbb1-3bd0e422e633" providerId="AD" clId="Web-{C5306A3B-94D2-49DE-B3C6-DA8AD3C9D47A}" dt="2020-12-17T12:07:34.938" v="74"/>
        <pc:sldMkLst>
          <pc:docMk/>
          <pc:sldMk cId="792744967" sldId="267"/>
        </pc:sldMkLst>
      </pc:sldChg>
      <pc:sldChg chg="del">
        <pc:chgData name="Przybyła Marcin" userId="S::przybylamarcin@sp4boleslawiec.pl::ade0e871-d7f7-4011-bbb1-3bd0e422e633" providerId="AD" clId="Web-{C5306A3B-94D2-49DE-B3C6-DA8AD3C9D47A}" dt="2020-12-17T11:23:50.275" v="0"/>
        <pc:sldMkLst>
          <pc:docMk/>
          <pc:sldMk cId="1253342582" sldId="271"/>
        </pc:sldMkLst>
      </pc:sldChg>
      <pc:sldChg chg="del">
        <pc:chgData name="Przybyła Marcin" userId="S::przybylamarcin@sp4boleslawiec.pl::ade0e871-d7f7-4011-bbb1-3bd0e422e633" providerId="AD" clId="Web-{C5306A3B-94D2-49DE-B3C6-DA8AD3C9D47A}" dt="2020-12-17T11:59:29.780" v="1"/>
        <pc:sldMkLst>
          <pc:docMk/>
          <pc:sldMk cId="926314641" sldId="272"/>
        </pc:sldMkLst>
      </pc:sldChg>
      <pc:sldChg chg="del">
        <pc:chgData name="Przybyła Marcin" userId="S::przybylamarcin@sp4boleslawiec.pl::ade0e871-d7f7-4011-bbb1-3bd0e422e633" providerId="AD" clId="Web-{C5306A3B-94D2-49DE-B3C6-DA8AD3C9D47A}" dt="2020-12-17T12:00:20.092" v="2"/>
        <pc:sldMkLst>
          <pc:docMk/>
          <pc:sldMk cId="2653507498" sldId="273"/>
        </pc:sldMkLst>
      </pc:sldChg>
      <pc:sldChg chg="addSp delSp modSp new mod ord setBg">
        <pc:chgData name="Przybyła Marcin" userId="S::przybylamarcin@sp4boleslawiec.pl::ade0e871-d7f7-4011-bbb1-3bd0e422e633" providerId="AD" clId="Web-{C5306A3B-94D2-49DE-B3C6-DA8AD3C9D47A}" dt="2020-12-17T12:20:56.403" v="597"/>
        <pc:sldMkLst>
          <pc:docMk/>
          <pc:sldMk cId="3545914902" sldId="279"/>
        </pc:sldMkLst>
        <pc:spChg chg="mod">
          <ac:chgData name="Przybyła Marcin" userId="S::przybylamarcin@sp4boleslawiec.pl::ade0e871-d7f7-4011-bbb1-3bd0e422e633" providerId="AD" clId="Web-{C5306A3B-94D2-49DE-B3C6-DA8AD3C9D47A}" dt="2020-12-17T12:20:56.403" v="597"/>
          <ac:spMkLst>
            <pc:docMk/>
            <pc:sldMk cId="3545914902" sldId="279"/>
            <ac:spMk id="2" creationId="{A0CAC5D4-B0AC-424D-8AE0-08B86D2EF1AE}"/>
          </ac:spMkLst>
        </pc:spChg>
        <pc:spChg chg="mod">
          <ac:chgData name="Przybyła Marcin" userId="S::przybylamarcin@sp4boleslawiec.pl::ade0e871-d7f7-4011-bbb1-3bd0e422e633" providerId="AD" clId="Web-{C5306A3B-94D2-49DE-B3C6-DA8AD3C9D47A}" dt="2020-12-17T12:20:56.403" v="597"/>
          <ac:spMkLst>
            <pc:docMk/>
            <pc:sldMk cId="3545914902" sldId="279"/>
            <ac:spMk id="3" creationId="{1BA4E9BC-B36A-4E74-8D81-E6CA7305F91A}"/>
          </ac:spMkLst>
        </pc:spChg>
        <pc:spChg chg="del">
          <ac:chgData name="Przybyła Marcin" userId="S::przybylamarcin@sp4boleslawiec.pl::ade0e871-d7f7-4011-bbb1-3bd0e422e633" providerId="AD" clId="Web-{C5306A3B-94D2-49DE-B3C6-DA8AD3C9D47A}" dt="2020-12-17T12:20:42.167" v="594"/>
          <ac:spMkLst>
            <pc:docMk/>
            <pc:sldMk cId="3545914902" sldId="279"/>
            <ac:spMk id="4" creationId="{D27D0834-C086-4B9E-B770-E26E6DC8D9B2}"/>
          </ac:spMkLst>
        </pc:spChg>
        <pc:spChg chg="add">
          <ac:chgData name="Przybyła Marcin" userId="S::przybylamarcin@sp4boleslawiec.pl::ade0e871-d7f7-4011-bbb1-3bd0e422e633" providerId="AD" clId="Web-{C5306A3B-94D2-49DE-B3C6-DA8AD3C9D47A}" dt="2020-12-17T12:20:56.403" v="597"/>
          <ac:spMkLst>
            <pc:docMk/>
            <pc:sldMk cId="3545914902" sldId="279"/>
            <ac:spMk id="7" creationId="{EBDD1931-9E86-4402-9A68-33A2D9EFB198}"/>
          </ac:spMkLst>
        </pc:spChg>
        <pc:spChg chg="add">
          <ac:chgData name="Przybyła Marcin" userId="S::przybylamarcin@sp4boleslawiec.pl::ade0e871-d7f7-4011-bbb1-3bd0e422e633" providerId="AD" clId="Web-{C5306A3B-94D2-49DE-B3C6-DA8AD3C9D47A}" dt="2020-12-17T12:20:56.403" v="597"/>
          <ac:spMkLst>
            <pc:docMk/>
            <pc:sldMk cId="3545914902" sldId="279"/>
            <ac:spMk id="8" creationId="{2C61293E-6EBE-43EF-A52C-9BEBFD7679D4}"/>
          </ac:spMkLst>
        </pc:spChg>
        <pc:spChg chg="add">
          <ac:chgData name="Przybyła Marcin" userId="S::przybylamarcin@sp4boleslawiec.pl::ade0e871-d7f7-4011-bbb1-3bd0e422e633" providerId="AD" clId="Web-{C5306A3B-94D2-49DE-B3C6-DA8AD3C9D47A}" dt="2020-12-17T12:20:56.403" v="597"/>
          <ac:spMkLst>
            <pc:docMk/>
            <pc:sldMk cId="3545914902" sldId="279"/>
            <ac:spMk id="9" creationId="{8D5AAC53-3624-41C3-A6B5-1DA97F2901B1}"/>
          </ac:spMkLst>
        </pc:spChg>
        <pc:spChg chg="add del">
          <ac:chgData name="Przybyła Marcin" userId="S::przybylamarcin@sp4boleslawiec.pl::ade0e871-d7f7-4011-bbb1-3bd0e422e633" providerId="AD" clId="Web-{C5306A3B-94D2-49DE-B3C6-DA8AD3C9D47A}" dt="2020-12-17T12:20:56.325" v="596"/>
          <ac:spMkLst>
            <pc:docMk/>
            <pc:sldMk cId="3545914902" sldId="279"/>
            <ac:spMk id="10" creationId="{EBDD1931-9E86-4402-9A68-33A2D9EFB198}"/>
          </ac:spMkLst>
        </pc:spChg>
        <pc:spChg chg="add del">
          <ac:chgData name="Przybyła Marcin" userId="S::przybylamarcin@sp4boleslawiec.pl::ade0e871-d7f7-4011-bbb1-3bd0e422e633" providerId="AD" clId="Web-{C5306A3B-94D2-49DE-B3C6-DA8AD3C9D47A}" dt="2020-12-17T12:20:56.325" v="596"/>
          <ac:spMkLst>
            <pc:docMk/>
            <pc:sldMk cId="3545914902" sldId="279"/>
            <ac:spMk id="12" creationId="{F13C74B1-5B17-4795-BED0-7140497B445A}"/>
          </ac:spMkLst>
        </pc:spChg>
        <pc:spChg chg="add del">
          <ac:chgData name="Przybyła Marcin" userId="S::przybylamarcin@sp4boleslawiec.pl::ade0e871-d7f7-4011-bbb1-3bd0e422e633" providerId="AD" clId="Web-{C5306A3B-94D2-49DE-B3C6-DA8AD3C9D47A}" dt="2020-12-17T12:20:56.325" v="596"/>
          <ac:spMkLst>
            <pc:docMk/>
            <pc:sldMk cId="3545914902" sldId="279"/>
            <ac:spMk id="14" creationId="{3FCFB1DE-0B7E-48CC-BA90-B2AB0889F9D6}"/>
          </ac:spMkLst>
        </pc:spChg>
        <pc:spChg chg="add">
          <ac:chgData name="Przybyła Marcin" userId="S::przybylamarcin@sp4boleslawiec.pl::ade0e871-d7f7-4011-bbb1-3bd0e422e633" providerId="AD" clId="Web-{C5306A3B-94D2-49DE-B3C6-DA8AD3C9D47A}" dt="2020-12-17T12:20:56.403" v="597"/>
          <ac:spMkLst>
            <pc:docMk/>
            <pc:sldMk cId="3545914902" sldId="279"/>
            <ac:spMk id="16" creationId="{3FCFB1DE-0B7E-48CC-BA90-B2AB0889F9D6}"/>
          </ac:spMkLst>
        </pc:spChg>
        <pc:picChg chg="add mod ord">
          <ac:chgData name="Przybyła Marcin" userId="S::przybylamarcin@sp4boleslawiec.pl::ade0e871-d7f7-4011-bbb1-3bd0e422e633" providerId="AD" clId="Web-{C5306A3B-94D2-49DE-B3C6-DA8AD3C9D47A}" dt="2020-12-17T12:20:56.403" v="597"/>
          <ac:picMkLst>
            <pc:docMk/>
            <pc:sldMk cId="3545914902" sldId="279"/>
            <ac:picMk id="5" creationId="{26386015-F282-41F7-A28C-CE7A88E77C78}"/>
          </ac:picMkLst>
        </pc:picChg>
      </pc:sldChg>
    </pc:docChg>
  </pc:docChgLst>
  <pc:docChgLst>
    <pc:chgData clId="Web-{8D772C14-9B7B-466A-AE9E-34DABF824D0B}"/>
    <pc:docChg chg="modSld">
      <pc:chgData name="" userId="" providerId="" clId="Web-{8D772C14-9B7B-466A-AE9E-34DABF824D0B}" dt="2020-12-16T09:02:46.099" v="11" actId="20577"/>
      <pc:docMkLst>
        <pc:docMk/>
      </pc:docMkLst>
      <pc:sldChg chg="modSp">
        <pc:chgData name="" userId="" providerId="" clId="Web-{8D772C14-9B7B-466A-AE9E-34DABF824D0B}" dt="2020-12-16T09:02:46.099" v="10" actId="20577"/>
        <pc:sldMkLst>
          <pc:docMk/>
          <pc:sldMk cId="650317164" sldId="256"/>
        </pc:sldMkLst>
        <pc:spChg chg="mod">
          <ac:chgData name="" userId="" providerId="" clId="Web-{8D772C14-9B7B-466A-AE9E-34DABF824D0B}" dt="2020-12-16T09:02:46.099" v="10" actId="20577"/>
          <ac:spMkLst>
            <pc:docMk/>
            <pc:sldMk cId="650317164" sldId="256"/>
            <ac:spMk id="2" creationId="{00000000-0000-0000-0000-000000000000}"/>
          </ac:spMkLst>
        </pc:spChg>
      </pc:sldChg>
    </pc:docChg>
  </pc:docChgLst>
  <pc:docChgLst>
    <pc:chgData name="Przybyła Marcin" userId="S::przybylamarcin@sp4boleslawiec.pl::ade0e871-d7f7-4011-bbb1-3bd0e422e633" providerId="AD" clId="Web-{7B37A955-A5C5-4D11-A842-9A253469CEB0}"/>
    <pc:docChg chg="addSld delSld sldOrd">
      <pc:chgData name="Przybyła Marcin" userId="S::przybylamarcin@sp4boleslawiec.pl::ade0e871-d7f7-4011-bbb1-3bd0e422e633" providerId="AD" clId="Web-{7B37A955-A5C5-4D11-A842-9A253469CEB0}" dt="2020-12-17T10:34:26.605" v="3"/>
      <pc:docMkLst>
        <pc:docMk/>
      </pc:docMkLst>
      <pc:sldChg chg="del ord">
        <pc:chgData name="Przybyła Marcin" userId="S::przybylamarcin@sp4boleslawiec.pl::ade0e871-d7f7-4011-bbb1-3bd0e422e633" providerId="AD" clId="Web-{7B37A955-A5C5-4D11-A842-9A253469CEB0}" dt="2020-12-17T10:34:14.261" v="1"/>
        <pc:sldMkLst>
          <pc:docMk/>
          <pc:sldMk cId="1593991468" sldId="269"/>
        </pc:sldMkLst>
      </pc:sldChg>
      <pc:sldChg chg="new ord">
        <pc:chgData name="Przybyła Marcin" userId="S::przybylamarcin@sp4boleslawiec.pl::ade0e871-d7f7-4011-bbb1-3bd0e422e633" providerId="AD" clId="Web-{7B37A955-A5C5-4D11-A842-9A253469CEB0}" dt="2020-12-17T10:34:26.605" v="3"/>
        <pc:sldMkLst>
          <pc:docMk/>
          <pc:sldMk cId="1331005458" sldId="278"/>
        </pc:sldMkLst>
      </pc:sldChg>
    </pc:docChg>
  </pc:docChgLst>
  <pc:docChgLst>
    <pc:chgData name="Julia Łasocha" userId="S::lasochajulia@sp4boleslawiec.pl::dd12c8dd-5d59-40ff-8e0d-2e52ad13b3e5" providerId="AD" clId="Web-{3A3C105C-C298-39BE-0D3B-5CBC51E73DB7}"/>
    <pc:docChg chg="modSld">
      <pc:chgData name="Julia Łasocha" userId="S::lasochajulia@sp4boleslawiec.pl::dd12c8dd-5d59-40ff-8e0d-2e52ad13b3e5" providerId="AD" clId="Web-{3A3C105C-C298-39BE-0D3B-5CBC51E73DB7}" dt="2020-12-16T15:59:17.488" v="23" actId="20577"/>
      <pc:docMkLst>
        <pc:docMk/>
      </pc:docMkLst>
      <pc:sldChg chg="modSp">
        <pc:chgData name="Julia Łasocha" userId="S::lasochajulia@sp4boleslawiec.pl::dd12c8dd-5d59-40ff-8e0d-2e52ad13b3e5" providerId="AD" clId="Web-{3A3C105C-C298-39BE-0D3B-5CBC51E73DB7}" dt="2020-12-16T15:58:23.908" v="6" actId="20577"/>
        <pc:sldMkLst>
          <pc:docMk/>
          <pc:sldMk cId="1494989333" sldId="262"/>
        </pc:sldMkLst>
        <pc:spChg chg="mod">
          <ac:chgData name="Julia Łasocha" userId="S::lasochajulia@sp4boleslawiec.pl::dd12c8dd-5d59-40ff-8e0d-2e52ad13b3e5" providerId="AD" clId="Web-{3A3C105C-C298-39BE-0D3B-5CBC51E73DB7}" dt="2020-12-16T15:58:23.908" v="6" actId="20577"/>
          <ac:spMkLst>
            <pc:docMk/>
            <pc:sldMk cId="1494989333" sldId="262"/>
            <ac:spMk id="3" creationId="{65DBD0BC-382E-4AF8-AB1F-E13C37EA9987}"/>
          </ac:spMkLst>
        </pc:spChg>
      </pc:sldChg>
      <pc:sldChg chg="modSp">
        <pc:chgData name="Julia Łasocha" userId="S::lasochajulia@sp4boleslawiec.pl::dd12c8dd-5d59-40ff-8e0d-2e52ad13b3e5" providerId="AD" clId="Web-{3A3C105C-C298-39BE-0D3B-5CBC51E73DB7}" dt="2020-12-16T15:59:17.488" v="23" actId="20577"/>
        <pc:sldMkLst>
          <pc:docMk/>
          <pc:sldMk cId="792744967" sldId="267"/>
        </pc:sldMkLst>
        <pc:spChg chg="mod">
          <ac:chgData name="Julia Łasocha" userId="S::lasochajulia@sp4boleslawiec.pl::dd12c8dd-5d59-40ff-8e0d-2e52ad13b3e5" providerId="AD" clId="Web-{3A3C105C-C298-39BE-0D3B-5CBC51E73DB7}" dt="2020-12-16T15:59:17.488" v="23" actId="20577"/>
          <ac:spMkLst>
            <pc:docMk/>
            <pc:sldMk cId="792744967" sldId="267"/>
            <ac:spMk id="3" creationId="{21A004E2-E09C-438D-9190-F57A97EC45D9}"/>
          </ac:spMkLst>
        </pc:spChg>
      </pc:sldChg>
    </pc:docChg>
  </pc:docChgLst>
  <pc:docChgLst>
    <pc:chgData name="Julia Łasocha" userId="S::lasochajulia@sp4boleslawiec.pl::dd12c8dd-5d59-40ff-8e0d-2e52ad13b3e5" providerId="AD" clId="Web-{8D772C14-9B7B-466A-AE9E-34DABF824D0B}"/>
    <pc:docChg chg="modSld addMainMaster delMainMaster">
      <pc:chgData name="Julia Łasocha" userId="S::lasochajulia@sp4boleslawiec.pl::dd12c8dd-5d59-40ff-8e0d-2e52ad13b3e5" providerId="AD" clId="Web-{8D772C14-9B7B-466A-AE9E-34DABF824D0B}" dt="2020-12-16T09:06:54.290" v="58" actId="20577"/>
      <pc:docMkLst>
        <pc:docMk/>
      </pc:docMkLst>
      <pc:sldChg chg="addSp delSp modSp mod setBg modClrScheme setClrOvrMap chgLayout">
        <pc:chgData name="Julia Łasocha" userId="S::lasochajulia@sp4boleslawiec.pl::dd12c8dd-5d59-40ff-8e0d-2e52ad13b3e5" providerId="AD" clId="Web-{8D772C14-9B7B-466A-AE9E-34DABF824D0B}" dt="2020-12-16T09:06:53.508" v="56" actId="20577"/>
        <pc:sldMkLst>
          <pc:docMk/>
          <pc:sldMk cId="650317164" sldId="256"/>
        </pc:sldMkLst>
        <pc:spChg chg="mod ord">
          <ac:chgData name="Julia Łasocha" userId="S::lasochajulia@sp4boleslawiec.pl::dd12c8dd-5d59-40ff-8e0d-2e52ad13b3e5" providerId="AD" clId="Web-{8D772C14-9B7B-466A-AE9E-34DABF824D0B}" dt="2020-12-16T09:06:31.071" v="53"/>
          <ac:spMkLst>
            <pc:docMk/>
            <pc:sldMk cId="650317164" sldId="256"/>
            <ac:spMk id="2" creationId="{00000000-0000-0000-0000-000000000000}"/>
          </ac:spMkLst>
        </pc:spChg>
        <pc:spChg chg="mod ord">
          <ac:chgData name="Julia Łasocha" userId="S::lasochajulia@sp4boleslawiec.pl::dd12c8dd-5d59-40ff-8e0d-2e52ad13b3e5" providerId="AD" clId="Web-{8D772C14-9B7B-466A-AE9E-34DABF824D0B}" dt="2020-12-16T09:06:53.508" v="56" actId="20577"/>
          <ac:spMkLst>
            <pc:docMk/>
            <pc:sldMk cId="650317164" sldId="256"/>
            <ac:spMk id="3" creationId="{00000000-0000-0000-0000-000000000000}"/>
          </ac:spMkLst>
        </pc:spChg>
        <pc:spChg chg="add del">
          <ac:chgData name="Julia Łasocha" userId="S::lasochajulia@sp4boleslawiec.pl::dd12c8dd-5d59-40ff-8e0d-2e52ad13b3e5" providerId="AD" clId="Web-{8D772C14-9B7B-466A-AE9E-34DABF824D0B}" dt="2020-12-16T09:06:31.071" v="53"/>
          <ac:spMkLst>
            <pc:docMk/>
            <pc:sldMk cId="650317164" sldId="256"/>
            <ac:spMk id="9" creationId="{A51D536C-693D-4911-B3E3-277E6CA006B6}"/>
          </ac:spMkLst>
        </pc:spChg>
        <pc:spChg chg="add del">
          <ac:chgData name="Julia Łasocha" userId="S::lasochajulia@sp4boleslawiec.pl::dd12c8dd-5d59-40ff-8e0d-2e52ad13b3e5" providerId="AD" clId="Web-{8D772C14-9B7B-466A-AE9E-34DABF824D0B}" dt="2020-12-16T09:06:31.071" v="53"/>
          <ac:spMkLst>
            <pc:docMk/>
            <pc:sldMk cId="650317164" sldId="256"/>
            <ac:spMk id="11" creationId="{CDACC7FC-0DA0-46D9-BEDF-149E4AB3243B}"/>
          </ac:spMkLst>
        </pc:spChg>
        <pc:spChg chg="add del">
          <ac:chgData name="Julia Łasocha" userId="S::lasochajulia@sp4boleslawiec.pl::dd12c8dd-5d59-40ff-8e0d-2e52ad13b3e5" providerId="AD" clId="Web-{8D772C14-9B7B-466A-AE9E-34DABF824D0B}" dt="2020-12-16T09:06:31.071" v="53"/>
          <ac:spMkLst>
            <pc:docMk/>
            <pc:sldMk cId="650317164" sldId="256"/>
            <ac:spMk id="13" creationId="{1886631C-CD62-4E60-A5E7-767EEAEB4704}"/>
          </ac:spMkLst>
        </pc:spChg>
        <pc:spChg chg="add">
          <ac:chgData name="Julia Łasocha" userId="S::lasochajulia@sp4boleslawiec.pl::dd12c8dd-5d59-40ff-8e0d-2e52ad13b3e5" providerId="AD" clId="Web-{8D772C14-9B7B-466A-AE9E-34DABF824D0B}" dt="2020-12-16T09:06:31.071" v="53"/>
          <ac:spMkLst>
            <pc:docMk/>
            <pc:sldMk cId="650317164" sldId="256"/>
            <ac:spMk id="15" creationId="{657F69E0-C4B0-4BEC-A689-4F8D877F05D4}"/>
          </ac:spMkLst>
        </pc:spChg>
        <pc:spChg chg="add">
          <ac:chgData name="Julia Łasocha" userId="S::lasochajulia@sp4boleslawiec.pl::dd12c8dd-5d59-40ff-8e0d-2e52ad13b3e5" providerId="AD" clId="Web-{8D772C14-9B7B-466A-AE9E-34DABF824D0B}" dt="2020-12-16T09:06:31.071" v="53"/>
          <ac:spMkLst>
            <pc:docMk/>
            <pc:sldMk cId="650317164" sldId="256"/>
            <ac:spMk id="16" creationId="{9F6380B4-6A1C-481E-8408-B4E6C75B9B81}"/>
          </ac:spMkLst>
        </pc:spChg>
        <pc:spChg chg="add del">
          <ac:chgData name="Julia Łasocha" userId="S::lasochajulia@sp4boleslawiec.pl::dd12c8dd-5d59-40ff-8e0d-2e52ad13b3e5" providerId="AD" clId="Web-{8D772C14-9B7B-466A-AE9E-34DABF824D0B}" dt="2020-12-16T09:06:30.899" v="52"/>
          <ac:spMkLst>
            <pc:docMk/>
            <pc:sldMk cId="650317164" sldId="256"/>
            <ac:spMk id="18" creationId="{8A95209C-5275-4E15-8EA7-7F42980ABF2D}"/>
          </ac:spMkLst>
        </pc:spChg>
        <pc:spChg chg="add del">
          <ac:chgData name="Julia Łasocha" userId="S::lasochajulia@sp4boleslawiec.pl::dd12c8dd-5d59-40ff-8e0d-2e52ad13b3e5" providerId="AD" clId="Web-{8D772C14-9B7B-466A-AE9E-34DABF824D0B}" dt="2020-12-16T09:06:30.899" v="52"/>
          <ac:spMkLst>
            <pc:docMk/>
            <pc:sldMk cId="650317164" sldId="256"/>
            <ac:spMk id="20" creationId="{4F2ED431-E304-4FF0-9F4E-032783C9D612}"/>
          </ac:spMkLst>
        </pc:spChg>
        <pc:spChg chg="add del">
          <ac:chgData name="Julia Łasocha" userId="S::lasochajulia@sp4boleslawiec.pl::dd12c8dd-5d59-40ff-8e0d-2e52ad13b3e5" providerId="AD" clId="Web-{8D772C14-9B7B-466A-AE9E-34DABF824D0B}" dt="2020-12-16T09:06:30.899" v="52"/>
          <ac:spMkLst>
            <pc:docMk/>
            <pc:sldMk cId="650317164" sldId="256"/>
            <ac:spMk id="22" creationId="{4E87FCFB-2CCE-460D-B3DD-557C8BD1B94A}"/>
          </ac:spMkLst>
        </pc:spChg>
        <pc:picChg chg="add del">
          <ac:chgData name="Julia Łasocha" userId="S::lasochajulia@sp4boleslawiec.pl::dd12c8dd-5d59-40ff-8e0d-2e52ad13b3e5" providerId="AD" clId="Web-{8D772C14-9B7B-466A-AE9E-34DABF824D0B}" dt="2020-12-16T09:04:20.897" v="28"/>
          <ac:picMkLst>
            <pc:docMk/>
            <pc:sldMk cId="650317164" sldId="256"/>
            <ac:picMk id="4" creationId="{6309802A-7014-407C-9C86-DAA0EEAC1CD6}"/>
          </ac:picMkLst>
        </pc:picChg>
        <pc:picChg chg="add mod ord">
          <ac:chgData name="Julia Łasocha" userId="S::lasochajulia@sp4boleslawiec.pl::dd12c8dd-5d59-40ff-8e0d-2e52ad13b3e5" providerId="AD" clId="Web-{8D772C14-9B7B-466A-AE9E-34DABF824D0B}" dt="2020-12-16T09:06:31.071" v="53"/>
          <ac:picMkLst>
            <pc:docMk/>
            <pc:sldMk cId="650317164" sldId="256"/>
            <ac:picMk id="5" creationId="{AEBE74ED-10A0-4DCE-8A50-96E492BCB777}"/>
          </ac:picMkLst>
        </pc:picChg>
      </pc:sldChg>
      <pc:sldMasterChg chg="del delSldLayout">
        <pc:chgData name="Julia Łasocha" userId="S::lasochajulia@sp4boleslawiec.pl::dd12c8dd-5d59-40ff-8e0d-2e52ad13b3e5" providerId="AD" clId="Web-{8D772C14-9B7B-466A-AE9E-34DABF824D0B}" dt="2020-12-16T09:04:08.490" v="27"/>
        <pc:sldMasterMkLst>
          <pc:docMk/>
          <pc:sldMasterMk cId="3926633689" sldId="2147483648"/>
        </pc:sldMasterMkLst>
        <pc:sldLayoutChg chg="del">
          <pc:chgData name="Julia Łasocha" userId="S::lasochajulia@sp4boleslawiec.pl::dd12c8dd-5d59-40ff-8e0d-2e52ad13b3e5" providerId="AD" clId="Web-{8D772C14-9B7B-466A-AE9E-34DABF824D0B}" dt="2020-12-16T09:04:08.490" v="27"/>
          <pc:sldLayoutMkLst>
            <pc:docMk/>
            <pc:sldMasterMk cId="3926633689" sldId="2147483648"/>
            <pc:sldLayoutMk cId="3391757436" sldId="2147483649"/>
          </pc:sldLayoutMkLst>
        </pc:sldLayoutChg>
        <pc:sldLayoutChg chg="del">
          <pc:chgData name="Julia Łasocha" userId="S::lasochajulia@sp4boleslawiec.pl::dd12c8dd-5d59-40ff-8e0d-2e52ad13b3e5" providerId="AD" clId="Web-{8D772C14-9B7B-466A-AE9E-34DABF824D0B}" dt="2020-12-16T09:04:08.490" v="27"/>
          <pc:sldLayoutMkLst>
            <pc:docMk/>
            <pc:sldMasterMk cId="3926633689" sldId="2147483648"/>
            <pc:sldLayoutMk cId="967380084" sldId="2147483650"/>
          </pc:sldLayoutMkLst>
        </pc:sldLayoutChg>
        <pc:sldLayoutChg chg="del">
          <pc:chgData name="Julia Łasocha" userId="S::lasochajulia@sp4boleslawiec.pl::dd12c8dd-5d59-40ff-8e0d-2e52ad13b3e5" providerId="AD" clId="Web-{8D772C14-9B7B-466A-AE9E-34DABF824D0B}" dt="2020-12-16T09:04:08.490" v="27"/>
          <pc:sldLayoutMkLst>
            <pc:docMk/>
            <pc:sldMasterMk cId="3926633689" sldId="2147483648"/>
            <pc:sldLayoutMk cId="13234121" sldId="2147483651"/>
          </pc:sldLayoutMkLst>
        </pc:sldLayoutChg>
        <pc:sldLayoutChg chg="del">
          <pc:chgData name="Julia Łasocha" userId="S::lasochajulia@sp4boleslawiec.pl::dd12c8dd-5d59-40ff-8e0d-2e52ad13b3e5" providerId="AD" clId="Web-{8D772C14-9B7B-466A-AE9E-34DABF824D0B}" dt="2020-12-16T09:04:08.490" v="27"/>
          <pc:sldLayoutMkLst>
            <pc:docMk/>
            <pc:sldMasterMk cId="3926633689" sldId="2147483648"/>
            <pc:sldLayoutMk cId="3883036252" sldId="2147483652"/>
          </pc:sldLayoutMkLst>
        </pc:sldLayoutChg>
        <pc:sldLayoutChg chg="del">
          <pc:chgData name="Julia Łasocha" userId="S::lasochajulia@sp4boleslawiec.pl::dd12c8dd-5d59-40ff-8e0d-2e52ad13b3e5" providerId="AD" clId="Web-{8D772C14-9B7B-466A-AE9E-34DABF824D0B}" dt="2020-12-16T09:04:08.490" v="27"/>
          <pc:sldLayoutMkLst>
            <pc:docMk/>
            <pc:sldMasterMk cId="3926633689" sldId="2147483648"/>
            <pc:sldLayoutMk cId="961808292" sldId="2147483653"/>
          </pc:sldLayoutMkLst>
        </pc:sldLayoutChg>
        <pc:sldLayoutChg chg="del">
          <pc:chgData name="Julia Łasocha" userId="S::lasochajulia@sp4boleslawiec.pl::dd12c8dd-5d59-40ff-8e0d-2e52ad13b3e5" providerId="AD" clId="Web-{8D772C14-9B7B-466A-AE9E-34DABF824D0B}" dt="2020-12-16T09:04:08.490" v="27"/>
          <pc:sldLayoutMkLst>
            <pc:docMk/>
            <pc:sldMasterMk cId="3926633689" sldId="2147483648"/>
            <pc:sldLayoutMk cId="1544797292" sldId="2147483654"/>
          </pc:sldLayoutMkLst>
        </pc:sldLayoutChg>
        <pc:sldLayoutChg chg="del">
          <pc:chgData name="Julia Łasocha" userId="S::lasochajulia@sp4boleslawiec.pl::dd12c8dd-5d59-40ff-8e0d-2e52ad13b3e5" providerId="AD" clId="Web-{8D772C14-9B7B-466A-AE9E-34DABF824D0B}" dt="2020-12-16T09:04:08.490" v="27"/>
          <pc:sldLayoutMkLst>
            <pc:docMk/>
            <pc:sldMasterMk cId="3926633689" sldId="2147483648"/>
            <pc:sldLayoutMk cId="1850839136" sldId="2147483655"/>
          </pc:sldLayoutMkLst>
        </pc:sldLayoutChg>
        <pc:sldLayoutChg chg="del">
          <pc:chgData name="Julia Łasocha" userId="S::lasochajulia@sp4boleslawiec.pl::dd12c8dd-5d59-40ff-8e0d-2e52ad13b3e5" providerId="AD" clId="Web-{8D772C14-9B7B-466A-AE9E-34DABF824D0B}" dt="2020-12-16T09:04:08.490" v="27"/>
          <pc:sldLayoutMkLst>
            <pc:docMk/>
            <pc:sldMasterMk cId="3926633689" sldId="2147483648"/>
            <pc:sldLayoutMk cId="2715530444" sldId="2147483656"/>
          </pc:sldLayoutMkLst>
        </pc:sldLayoutChg>
        <pc:sldLayoutChg chg="del">
          <pc:chgData name="Julia Łasocha" userId="S::lasochajulia@sp4boleslawiec.pl::dd12c8dd-5d59-40ff-8e0d-2e52ad13b3e5" providerId="AD" clId="Web-{8D772C14-9B7B-466A-AE9E-34DABF824D0B}" dt="2020-12-16T09:04:08.490" v="27"/>
          <pc:sldLayoutMkLst>
            <pc:docMk/>
            <pc:sldMasterMk cId="3926633689" sldId="2147483648"/>
            <pc:sldLayoutMk cId="3024906009" sldId="2147483657"/>
          </pc:sldLayoutMkLst>
        </pc:sldLayoutChg>
        <pc:sldLayoutChg chg="del">
          <pc:chgData name="Julia Łasocha" userId="S::lasochajulia@sp4boleslawiec.pl::dd12c8dd-5d59-40ff-8e0d-2e52ad13b3e5" providerId="AD" clId="Web-{8D772C14-9B7B-466A-AE9E-34DABF824D0B}" dt="2020-12-16T09:04:08.490" v="27"/>
          <pc:sldLayoutMkLst>
            <pc:docMk/>
            <pc:sldMasterMk cId="3926633689" sldId="2147483648"/>
            <pc:sldLayoutMk cId="2454508176" sldId="2147483658"/>
          </pc:sldLayoutMkLst>
        </pc:sldLayoutChg>
        <pc:sldLayoutChg chg="del">
          <pc:chgData name="Julia Łasocha" userId="S::lasochajulia@sp4boleslawiec.pl::dd12c8dd-5d59-40ff-8e0d-2e52ad13b3e5" providerId="AD" clId="Web-{8D772C14-9B7B-466A-AE9E-34DABF824D0B}" dt="2020-12-16T09:04:08.490" v="27"/>
          <pc:sldLayoutMkLst>
            <pc:docMk/>
            <pc:sldMasterMk cId="3926633689" sldId="2147483648"/>
            <pc:sldLayoutMk cId="1340386666" sldId="2147483659"/>
          </pc:sldLayoutMkLst>
        </pc:sldLayoutChg>
      </pc:sldMasterChg>
      <pc:sldMasterChg chg="add addSldLayout">
        <pc:chgData name="Julia Łasocha" userId="S::lasochajulia@sp4boleslawiec.pl::dd12c8dd-5d59-40ff-8e0d-2e52ad13b3e5" providerId="AD" clId="Web-{8D772C14-9B7B-466A-AE9E-34DABF824D0B}" dt="2020-12-16T09:04:08.490" v="27"/>
        <pc:sldMasterMkLst>
          <pc:docMk/>
          <pc:sldMasterMk cId="1612378520" sldId="2147483673"/>
        </pc:sldMasterMkLst>
        <pc:sldLayoutChg chg="add">
          <pc:chgData name="Julia Łasocha" userId="S::lasochajulia@sp4boleslawiec.pl::dd12c8dd-5d59-40ff-8e0d-2e52ad13b3e5" providerId="AD" clId="Web-{8D772C14-9B7B-466A-AE9E-34DABF824D0B}" dt="2020-12-16T09:04:08.490" v="27"/>
          <pc:sldLayoutMkLst>
            <pc:docMk/>
            <pc:sldMasterMk cId="1612378520" sldId="2147483673"/>
            <pc:sldLayoutMk cId="1414943446" sldId="2147483662"/>
          </pc:sldLayoutMkLst>
        </pc:sldLayoutChg>
        <pc:sldLayoutChg chg="add">
          <pc:chgData name="Julia Łasocha" userId="S::lasochajulia@sp4boleslawiec.pl::dd12c8dd-5d59-40ff-8e0d-2e52ad13b3e5" providerId="AD" clId="Web-{8D772C14-9B7B-466A-AE9E-34DABF824D0B}" dt="2020-12-16T09:04:08.490" v="27"/>
          <pc:sldLayoutMkLst>
            <pc:docMk/>
            <pc:sldMasterMk cId="1612378520" sldId="2147483673"/>
            <pc:sldLayoutMk cId="3010049205" sldId="2147483663"/>
          </pc:sldLayoutMkLst>
        </pc:sldLayoutChg>
        <pc:sldLayoutChg chg="add">
          <pc:chgData name="Julia Łasocha" userId="S::lasochajulia@sp4boleslawiec.pl::dd12c8dd-5d59-40ff-8e0d-2e52ad13b3e5" providerId="AD" clId="Web-{8D772C14-9B7B-466A-AE9E-34DABF824D0B}" dt="2020-12-16T09:04:08.490" v="27"/>
          <pc:sldLayoutMkLst>
            <pc:docMk/>
            <pc:sldMasterMk cId="1612378520" sldId="2147483673"/>
            <pc:sldLayoutMk cId="2715557282" sldId="2147483664"/>
          </pc:sldLayoutMkLst>
        </pc:sldLayoutChg>
        <pc:sldLayoutChg chg="add">
          <pc:chgData name="Julia Łasocha" userId="S::lasochajulia@sp4boleslawiec.pl::dd12c8dd-5d59-40ff-8e0d-2e52ad13b3e5" providerId="AD" clId="Web-{8D772C14-9B7B-466A-AE9E-34DABF824D0B}" dt="2020-12-16T09:04:08.490" v="27"/>
          <pc:sldLayoutMkLst>
            <pc:docMk/>
            <pc:sldMasterMk cId="1612378520" sldId="2147483673"/>
            <pc:sldLayoutMk cId="1288875787" sldId="2147483665"/>
          </pc:sldLayoutMkLst>
        </pc:sldLayoutChg>
        <pc:sldLayoutChg chg="add">
          <pc:chgData name="Julia Łasocha" userId="S::lasochajulia@sp4boleslawiec.pl::dd12c8dd-5d59-40ff-8e0d-2e52ad13b3e5" providerId="AD" clId="Web-{8D772C14-9B7B-466A-AE9E-34DABF824D0B}" dt="2020-12-16T09:04:08.490" v="27"/>
          <pc:sldLayoutMkLst>
            <pc:docMk/>
            <pc:sldMasterMk cId="1612378520" sldId="2147483673"/>
            <pc:sldLayoutMk cId="753390598" sldId="2147483666"/>
          </pc:sldLayoutMkLst>
        </pc:sldLayoutChg>
        <pc:sldLayoutChg chg="add">
          <pc:chgData name="Julia Łasocha" userId="S::lasochajulia@sp4boleslawiec.pl::dd12c8dd-5d59-40ff-8e0d-2e52ad13b3e5" providerId="AD" clId="Web-{8D772C14-9B7B-466A-AE9E-34DABF824D0B}" dt="2020-12-16T09:04:08.490" v="27"/>
          <pc:sldLayoutMkLst>
            <pc:docMk/>
            <pc:sldMasterMk cId="1612378520" sldId="2147483673"/>
            <pc:sldLayoutMk cId="2917594172" sldId="2147483667"/>
          </pc:sldLayoutMkLst>
        </pc:sldLayoutChg>
        <pc:sldLayoutChg chg="add">
          <pc:chgData name="Julia Łasocha" userId="S::lasochajulia@sp4boleslawiec.pl::dd12c8dd-5d59-40ff-8e0d-2e52ad13b3e5" providerId="AD" clId="Web-{8D772C14-9B7B-466A-AE9E-34DABF824D0B}" dt="2020-12-16T09:04:08.490" v="27"/>
          <pc:sldLayoutMkLst>
            <pc:docMk/>
            <pc:sldMasterMk cId="1612378520" sldId="2147483673"/>
            <pc:sldLayoutMk cId="1028729893" sldId="2147483668"/>
          </pc:sldLayoutMkLst>
        </pc:sldLayoutChg>
        <pc:sldLayoutChg chg="add">
          <pc:chgData name="Julia Łasocha" userId="S::lasochajulia@sp4boleslawiec.pl::dd12c8dd-5d59-40ff-8e0d-2e52ad13b3e5" providerId="AD" clId="Web-{8D772C14-9B7B-466A-AE9E-34DABF824D0B}" dt="2020-12-16T09:04:08.490" v="27"/>
          <pc:sldLayoutMkLst>
            <pc:docMk/>
            <pc:sldMasterMk cId="1612378520" sldId="2147483673"/>
            <pc:sldLayoutMk cId="3964162531" sldId="2147483669"/>
          </pc:sldLayoutMkLst>
        </pc:sldLayoutChg>
        <pc:sldLayoutChg chg="add">
          <pc:chgData name="Julia Łasocha" userId="S::lasochajulia@sp4boleslawiec.pl::dd12c8dd-5d59-40ff-8e0d-2e52ad13b3e5" providerId="AD" clId="Web-{8D772C14-9B7B-466A-AE9E-34DABF824D0B}" dt="2020-12-16T09:04:08.490" v="27"/>
          <pc:sldLayoutMkLst>
            <pc:docMk/>
            <pc:sldMasterMk cId="1612378520" sldId="2147483673"/>
            <pc:sldLayoutMk cId="1533493912" sldId="2147483670"/>
          </pc:sldLayoutMkLst>
        </pc:sldLayoutChg>
        <pc:sldLayoutChg chg="add">
          <pc:chgData name="Julia Łasocha" userId="S::lasochajulia@sp4boleslawiec.pl::dd12c8dd-5d59-40ff-8e0d-2e52ad13b3e5" providerId="AD" clId="Web-{8D772C14-9B7B-466A-AE9E-34DABF824D0B}" dt="2020-12-16T09:04:08.490" v="27"/>
          <pc:sldLayoutMkLst>
            <pc:docMk/>
            <pc:sldMasterMk cId="1612378520" sldId="2147483673"/>
            <pc:sldLayoutMk cId="2661273855" sldId="2147483671"/>
          </pc:sldLayoutMkLst>
        </pc:sldLayoutChg>
        <pc:sldLayoutChg chg="add">
          <pc:chgData name="Julia Łasocha" userId="S::lasochajulia@sp4boleslawiec.pl::dd12c8dd-5d59-40ff-8e0d-2e52ad13b3e5" providerId="AD" clId="Web-{8D772C14-9B7B-466A-AE9E-34DABF824D0B}" dt="2020-12-16T09:04:08.490" v="27"/>
          <pc:sldLayoutMkLst>
            <pc:docMk/>
            <pc:sldMasterMk cId="1612378520" sldId="2147483673"/>
            <pc:sldLayoutMk cId="3812940345" sldId="2147483672"/>
          </pc:sldLayoutMkLst>
        </pc:sldLayoutChg>
      </pc:sldMasterChg>
    </pc:docChg>
  </pc:docChgLst>
  <pc:docChgLst>
    <pc:chgData name="Przybyła Marcin" userId="S::przybylamarcin@sp4boleslawiec.pl::ade0e871-d7f7-4011-bbb1-3bd0e422e633" providerId="AD" clId="Web-{9120E3E4-8D95-4CA8-A27B-CBD17A48D1DC}"/>
    <pc:docChg chg="modSld">
      <pc:chgData name="Przybyła Marcin" userId="S::przybylamarcin@sp4boleslawiec.pl::ade0e871-d7f7-4011-bbb1-3bd0e422e633" providerId="AD" clId="Web-{9120E3E4-8D95-4CA8-A27B-CBD17A48D1DC}" dt="2020-12-17T18:16:05.416" v="2"/>
      <pc:docMkLst>
        <pc:docMk/>
      </pc:docMkLst>
      <pc:sldChg chg="addSp delSp modSp mod setBg setClrOvrMap">
        <pc:chgData name="Przybyła Marcin" userId="S::przybylamarcin@sp4boleslawiec.pl::ade0e871-d7f7-4011-bbb1-3bd0e422e633" providerId="AD" clId="Web-{9120E3E4-8D95-4CA8-A27B-CBD17A48D1DC}" dt="2020-12-17T18:16:05.416" v="2"/>
        <pc:sldMkLst>
          <pc:docMk/>
          <pc:sldMk cId="126424904" sldId="285"/>
        </pc:sldMkLst>
        <pc:spChg chg="mod">
          <ac:chgData name="Przybyła Marcin" userId="S::przybylamarcin@sp4boleslawiec.pl::ade0e871-d7f7-4011-bbb1-3bd0e422e633" providerId="AD" clId="Web-{9120E3E4-8D95-4CA8-A27B-CBD17A48D1DC}" dt="2020-12-17T18:16:05.416" v="2"/>
          <ac:spMkLst>
            <pc:docMk/>
            <pc:sldMk cId="126424904" sldId="285"/>
            <ac:spMk id="2" creationId="{65C3D302-B233-454D-B72C-89046E9C045D}"/>
          </ac:spMkLst>
        </pc:spChg>
        <pc:spChg chg="mod">
          <ac:chgData name="Przybyła Marcin" userId="S::przybylamarcin@sp4boleslawiec.pl::ade0e871-d7f7-4011-bbb1-3bd0e422e633" providerId="AD" clId="Web-{9120E3E4-8D95-4CA8-A27B-CBD17A48D1DC}" dt="2020-12-17T18:16:05.416" v="2"/>
          <ac:spMkLst>
            <pc:docMk/>
            <pc:sldMk cId="126424904" sldId="285"/>
            <ac:spMk id="3" creationId="{A125C061-0897-427A-A026-9B48599D1BF6}"/>
          </ac:spMkLst>
        </pc:spChg>
        <pc:spChg chg="del">
          <ac:chgData name="Przybyła Marcin" userId="S::przybylamarcin@sp4boleslawiec.pl::ade0e871-d7f7-4011-bbb1-3bd0e422e633" providerId="AD" clId="Web-{9120E3E4-8D95-4CA8-A27B-CBD17A48D1DC}" dt="2020-12-17T18:15:46.510" v="1"/>
          <ac:spMkLst>
            <pc:docMk/>
            <pc:sldMk cId="126424904" sldId="285"/>
            <ac:spMk id="4" creationId="{26C4BD4C-0478-40C4-8A55-39B76B758265}"/>
          </ac:spMkLst>
        </pc:spChg>
        <pc:spChg chg="add">
          <ac:chgData name="Przybyła Marcin" userId="S::przybylamarcin@sp4boleslawiec.pl::ade0e871-d7f7-4011-bbb1-3bd0e422e633" providerId="AD" clId="Web-{9120E3E4-8D95-4CA8-A27B-CBD17A48D1DC}" dt="2020-12-17T18:16:05.416" v="2"/>
          <ac:spMkLst>
            <pc:docMk/>
            <pc:sldMk cId="126424904" sldId="285"/>
            <ac:spMk id="10" creationId="{EBDD1931-9E86-4402-9A68-33A2D9EFB198}"/>
          </ac:spMkLst>
        </pc:spChg>
        <pc:spChg chg="add">
          <ac:chgData name="Przybyła Marcin" userId="S::przybylamarcin@sp4boleslawiec.pl::ade0e871-d7f7-4011-bbb1-3bd0e422e633" providerId="AD" clId="Web-{9120E3E4-8D95-4CA8-A27B-CBD17A48D1DC}" dt="2020-12-17T18:16:05.416" v="2"/>
          <ac:spMkLst>
            <pc:docMk/>
            <pc:sldMk cId="126424904" sldId="285"/>
            <ac:spMk id="12" creationId="{AED1D94F-BC8C-4ABD-9133-E5FE8FD01D22}"/>
          </ac:spMkLst>
        </pc:spChg>
        <pc:spChg chg="add">
          <ac:chgData name="Przybyła Marcin" userId="S::przybylamarcin@sp4boleslawiec.pl::ade0e871-d7f7-4011-bbb1-3bd0e422e633" providerId="AD" clId="Web-{9120E3E4-8D95-4CA8-A27B-CBD17A48D1DC}" dt="2020-12-17T18:16:05.416" v="2"/>
          <ac:spMkLst>
            <pc:docMk/>
            <pc:sldMk cId="126424904" sldId="285"/>
            <ac:spMk id="14" creationId="{65C49067-A40C-4881-A0C6-21B61255100C}"/>
          </ac:spMkLst>
        </pc:spChg>
        <pc:picChg chg="add mod ord">
          <ac:chgData name="Przybyła Marcin" userId="S::przybylamarcin@sp4boleslawiec.pl::ade0e871-d7f7-4011-bbb1-3bd0e422e633" providerId="AD" clId="Web-{9120E3E4-8D95-4CA8-A27B-CBD17A48D1DC}" dt="2020-12-17T18:16:05.416" v="2"/>
          <ac:picMkLst>
            <pc:docMk/>
            <pc:sldMk cId="126424904" sldId="285"/>
            <ac:picMk id="5" creationId="{55187249-2D80-4CEC-BF2D-8C47D8D3735C}"/>
          </ac:picMkLst>
        </pc:picChg>
      </pc:sldChg>
    </pc:docChg>
  </pc:docChgLst>
  <pc:docChgLst>
    <pc:chgData name="Julia Łasocha" userId="S::lasochajulia@sp4boleslawiec.pl::dd12c8dd-5d59-40ff-8e0d-2e52ad13b3e5" providerId="AD" clId="Web-{3430681F-DC14-4904-B1EF-BE1ECCB51A0D}"/>
    <pc:docChg chg="addSld delSld modSld sldOrd">
      <pc:chgData name="Julia Łasocha" userId="S::lasochajulia@sp4boleslawiec.pl::dd12c8dd-5d59-40ff-8e0d-2e52ad13b3e5" providerId="AD" clId="Web-{3430681F-DC14-4904-B1EF-BE1ECCB51A0D}" dt="2020-12-17T14:38:06.627" v="1061" actId="20577"/>
      <pc:docMkLst>
        <pc:docMk/>
      </pc:docMkLst>
      <pc:sldChg chg="ord">
        <pc:chgData name="Julia Łasocha" userId="S::lasochajulia@sp4boleslawiec.pl::dd12c8dd-5d59-40ff-8e0d-2e52ad13b3e5" providerId="AD" clId="Web-{3430681F-DC14-4904-B1EF-BE1ECCB51A0D}" dt="2020-12-17T14:08:58.497" v="64"/>
        <pc:sldMkLst>
          <pc:docMk/>
          <pc:sldMk cId="3584612071" sldId="260"/>
        </pc:sldMkLst>
      </pc:sldChg>
      <pc:sldChg chg="ord">
        <pc:chgData name="Julia Łasocha" userId="S::lasochajulia@sp4boleslawiec.pl::dd12c8dd-5d59-40ff-8e0d-2e52ad13b3e5" providerId="AD" clId="Web-{3430681F-DC14-4904-B1EF-BE1ECCB51A0D}" dt="2020-12-17T14:09:02.154" v="65"/>
        <pc:sldMkLst>
          <pc:docMk/>
          <pc:sldMk cId="697901160" sldId="261"/>
        </pc:sldMkLst>
      </pc:sldChg>
      <pc:sldChg chg="ord">
        <pc:chgData name="Julia Łasocha" userId="S::lasochajulia@sp4boleslawiec.pl::dd12c8dd-5d59-40ff-8e0d-2e52ad13b3e5" providerId="AD" clId="Web-{3430681F-DC14-4904-B1EF-BE1ECCB51A0D}" dt="2020-12-17T14:09:11.873" v="67"/>
        <pc:sldMkLst>
          <pc:docMk/>
          <pc:sldMk cId="1494989333" sldId="262"/>
        </pc:sldMkLst>
      </pc:sldChg>
      <pc:sldChg chg="ord">
        <pc:chgData name="Julia Łasocha" userId="S::lasochajulia@sp4boleslawiec.pl::dd12c8dd-5d59-40ff-8e0d-2e52ad13b3e5" providerId="AD" clId="Web-{3430681F-DC14-4904-B1EF-BE1ECCB51A0D}" dt="2020-12-17T14:09:45.095" v="72"/>
        <pc:sldMkLst>
          <pc:docMk/>
          <pc:sldMk cId="2947280531" sldId="263"/>
        </pc:sldMkLst>
      </pc:sldChg>
      <pc:sldChg chg="ord">
        <pc:chgData name="Julia Łasocha" userId="S::lasochajulia@sp4boleslawiec.pl::dd12c8dd-5d59-40ff-8e0d-2e52ad13b3e5" providerId="AD" clId="Web-{3430681F-DC14-4904-B1EF-BE1ECCB51A0D}" dt="2020-12-17T14:09:17.530" v="68"/>
        <pc:sldMkLst>
          <pc:docMk/>
          <pc:sldMk cId="2867172528" sldId="264"/>
        </pc:sldMkLst>
      </pc:sldChg>
      <pc:sldChg chg="modSp ord">
        <pc:chgData name="Julia Łasocha" userId="S::lasochajulia@sp4boleslawiec.pl::dd12c8dd-5d59-40ff-8e0d-2e52ad13b3e5" providerId="AD" clId="Web-{3430681F-DC14-4904-B1EF-BE1ECCB51A0D}" dt="2020-12-17T14:38:03.080" v="1059" actId="20577"/>
        <pc:sldMkLst>
          <pc:docMk/>
          <pc:sldMk cId="1229356775" sldId="268"/>
        </pc:sldMkLst>
        <pc:spChg chg="mod">
          <ac:chgData name="Julia Łasocha" userId="S::lasochajulia@sp4boleslawiec.pl::dd12c8dd-5d59-40ff-8e0d-2e52ad13b3e5" providerId="AD" clId="Web-{3430681F-DC14-4904-B1EF-BE1ECCB51A0D}" dt="2020-12-17T14:38:03.080" v="1059" actId="20577"/>
          <ac:spMkLst>
            <pc:docMk/>
            <pc:sldMk cId="1229356775" sldId="268"/>
            <ac:spMk id="2" creationId="{B4D2523B-9A47-4438-988B-E0F588E01FC4}"/>
          </ac:spMkLst>
        </pc:spChg>
      </pc:sldChg>
      <pc:sldChg chg="modSp">
        <pc:chgData name="Julia Łasocha" userId="S::lasochajulia@sp4boleslawiec.pl::dd12c8dd-5d59-40ff-8e0d-2e52ad13b3e5" providerId="AD" clId="Web-{3430681F-DC14-4904-B1EF-BE1ECCB51A0D}" dt="2020-12-17T14:26:29.997" v="920" actId="20577"/>
        <pc:sldMkLst>
          <pc:docMk/>
          <pc:sldMk cId="2178565047" sldId="278"/>
        </pc:sldMkLst>
        <pc:spChg chg="mod">
          <ac:chgData name="Julia Łasocha" userId="S::lasochajulia@sp4boleslawiec.pl::dd12c8dd-5d59-40ff-8e0d-2e52ad13b3e5" providerId="AD" clId="Web-{3430681F-DC14-4904-B1EF-BE1ECCB51A0D}" dt="2020-12-17T14:26:29.997" v="920" actId="20577"/>
          <ac:spMkLst>
            <pc:docMk/>
            <pc:sldMk cId="2178565047" sldId="278"/>
            <ac:spMk id="2" creationId="{368EDBB3-3F1E-4DB7-A882-B971008A4274}"/>
          </ac:spMkLst>
        </pc:spChg>
      </pc:sldChg>
      <pc:sldChg chg="modSp">
        <pc:chgData name="Julia Łasocha" userId="S::lasochajulia@sp4boleslawiec.pl::dd12c8dd-5d59-40ff-8e0d-2e52ad13b3e5" providerId="AD" clId="Web-{3430681F-DC14-4904-B1EF-BE1ECCB51A0D}" dt="2020-12-17T14:04:33.853" v="1" actId="20577"/>
        <pc:sldMkLst>
          <pc:docMk/>
          <pc:sldMk cId="3545914902" sldId="279"/>
        </pc:sldMkLst>
        <pc:spChg chg="mod">
          <ac:chgData name="Julia Łasocha" userId="S::lasochajulia@sp4boleslawiec.pl::dd12c8dd-5d59-40ff-8e0d-2e52ad13b3e5" providerId="AD" clId="Web-{3430681F-DC14-4904-B1EF-BE1ECCB51A0D}" dt="2020-12-17T14:04:33.853" v="1" actId="20577"/>
          <ac:spMkLst>
            <pc:docMk/>
            <pc:sldMk cId="3545914902" sldId="279"/>
            <ac:spMk id="3" creationId="{1BA4E9BC-B36A-4E74-8D81-E6CA7305F91A}"/>
          </ac:spMkLst>
        </pc:spChg>
      </pc:sldChg>
      <pc:sldChg chg="modSp">
        <pc:chgData name="Julia Łasocha" userId="S::lasochajulia@sp4boleslawiec.pl::dd12c8dd-5d59-40ff-8e0d-2e52ad13b3e5" providerId="AD" clId="Web-{3430681F-DC14-4904-B1EF-BE1ECCB51A0D}" dt="2020-12-17T14:24:59.084" v="912" actId="20577"/>
        <pc:sldMkLst>
          <pc:docMk/>
          <pc:sldMk cId="3174726361" sldId="280"/>
        </pc:sldMkLst>
        <pc:spChg chg="mod">
          <ac:chgData name="Julia Łasocha" userId="S::lasochajulia@sp4boleslawiec.pl::dd12c8dd-5d59-40ff-8e0d-2e52ad13b3e5" providerId="AD" clId="Web-{3430681F-DC14-4904-B1EF-BE1ECCB51A0D}" dt="2020-12-17T14:10:53.584" v="86" actId="1076"/>
          <ac:spMkLst>
            <pc:docMk/>
            <pc:sldMk cId="3174726361" sldId="280"/>
            <ac:spMk id="2" creationId="{6851B3B8-E006-4295-9B8C-2F3AF4863AAA}"/>
          </ac:spMkLst>
        </pc:spChg>
        <pc:spChg chg="mod">
          <ac:chgData name="Julia Łasocha" userId="S::lasochajulia@sp4boleslawiec.pl::dd12c8dd-5d59-40ff-8e0d-2e52ad13b3e5" providerId="AD" clId="Web-{3430681F-DC14-4904-B1EF-BE1ECCB51A0D}" dt="2020-12-17T14:24:59.084" v="912" actId="20577"/>
          <ac:spMkLst>
            <pc:docMk/>
            <pc:sldMk cId="3174726361" sldId="280"/>
            <ac:spMk id="3" creationId="{C0889236-6239-430E-9B8E-66961A800716}"/>
          </ac:spMkLst>
        </pc:spChg>
        <pc:picChg chg="mod">
          <ac:chgData name="Julia Łasocha" userId="S::lasochajulia@sp4boleslawiec.pl::dd12c8dd-5d59-40ff-8e0d-2e52ad13b3e5" providerId="AD" clId="Web-{3430681F-DC14-4904-B1EF-BE1ECCB51A0D}" dt="2020-12-17T14:08:05.525" v="57" actId="1076"/>
          <ac:picMkLst>
            <pc:docMk/>
            <pc:sldMk cId="3174726361" sldId="280"/>
            <ac:picMk id="5" creationId="{5615F6A7-80D0-4DB8-B2F7-B83990CDFA76}"/>
          </ac:picMkLst>
        </pc:picChg>
      </pc:sldChg>
      <pc:sldChg chg="delSp modSp">
        <pc:chgData name="Julia Łasocha" userId="S::lasochajulia@sp4boleslawiec.pl::dd12c8dd-5d59-40ff-8e0d-2e52ad13b3e5" providerId="AD" clId="Web-{3430681F-DC14-4904-B1EF-BE1ECCB51A0D}" dt="2020-12-17T14:32:08.366" v="1043" actId="20577"/>
        <pc:sldMkLst>
          <pc:docMk/>
          <pc:sldMk cId="3434918435" sldId="281"/>
        </pc:sldMkLst>
        <pc:spChg chg="mod">
          <ac:chgData name="Julia Łasocha" userId="S::lasochajulia@sp4boleslawiec.pl::dd12c8dd-5d59-40ff-8e0d-2e52ad13b3e5" providerId="AD" clId="Web-{3430681F-DC14-4904-B1EF-BE1ECCB51A0D}" dt="2020-12-17T14:32:08.366" v="1043" actId="20577"/>
          <ac:spMkLst>
            <pc:docMk/>
            <pc:sldMk cId="3434918435" sldId="281"/>
            <ac:spMk id="3" creationId="{CACA4AC4-E2DF-44E0-BB24-6D963C1E39A3}"/>
          </ac:spMkLst>
        </pc:spChg>
        <pc:spChg chg="del mod">
          <ac:chgData name="Julia Łasocha" userId="S::lasochajulia@sp4boleslawiec.pl::dd12c8dd-5d59-40ff-8e0d-2e52ad13b3e5" providerId="AD" clId="Web-{3430681F-DC14-4904-B1EF-BE1ECCB51A0D}" dt="2020-12-17T14:25:58.604" v="917"/>
          <ac:spMkLst>
            <pc:docMk/>
            <pc:sldMk cId="3434918435" sldId="281"/>
            <ac:spMk id="4" creationId="{2DE68899-14B7-4298-A9F7-5A6601BD5D68}"/>
          </ac:spMkLst>
        </pc:spChg>
      </pc:sldChg>
      <pc:sldChg chg="addSp delSp modSp add del replId">
        <pc:chgData name="Julia Łasocha" userId="S::lasochajulia@sp4boleslawiec.pl::dd12c8dd-5d59-40ff-8e0d-2e52ad13b3e5" providerId="AD" clId="Web-{3430681F-DC14-4904-B1EF-BE1ECCB51A0D}" dt="2020-12-17T14:35:16.880" v="1052"/>
        <pc:sldMkLst>
          <pc:docMk/>
          <pc:sldMk cId="1555244254" sldId="282"/>
        </pc:sldMkLst>
        <pc:spChg chg="mod">
          <ac:chgData name="Julia Łasocha" userId="S::lasochajulia@sp4boleslawiec.pl::dd12c8dd-5d59-40ff-8e0d-2e52ad13b3e5" providerId="AD" clId="Web-{3430681F-DC14-4904-B1EF-BE1ECCB51A0D}" dt="2020-12-17T14:34:51.550" v="1051"/>
          <ac:spMkLst>
            <pc:docMk/>
            <pc:sldMk cId="1555244254" sldId="282"/>
            <ac:spMk id="2" creationId="{E305D96A-E16C-47D5-9899-0D0A23BE8F05}"/>
          </ac:spMkLst>
        </pc:spChg>
        <pc:spChg chg="mod">
          <ac:chgData name="Julia Łasocha" userId="S::lasochajulia@sp4boleslawiec.pl::dd12c8dd-5d59-40ff-8e0d-2e52ad13b3e5" providerId="AD" clId="Web-{3430681F-DC14-4904-B1EF-BE1ECCB51A0D}" dt="2020-12-17T14:34:51.550" v="1051"/>
          <ac:spMkLst>
            <pc:docMk/>
            <pc:sldMk cId="1555244254" sldId="282"/>
            <ac:spMk id="4" creationId="{2F329EFF-A5C4-466F-98A7-733266A2DD17}"/>
          </ac:spMkLst>
        </pc:spChg>
        <pc:spChg chg="del">
          <ac:chgData name="Julia Łasocha" userId="S::lasochajulia@sp4boleslawiec.pl::dd12c8dd-5d59-40ff-8e0d-2e52ad13b3e5" providerId="AD" clId="Web-{3430681F-DC14-4904-B1EF-BE1ECCB51A0D}" dt="2020-12-17T14:34:51.550" v="1051"/>
          <ac:spMkLst>
            <pc:docMk/>
            <pc:sldMk cId="1555244254" sldId="282"/>
            <ac:spMk id="9" creationId="{EBDD1931-9E86-4402-9A68-33A2D9EFB198}"/>
          </ac:spMkLst>
        </pc:spChg>
        <pc:spChg chg="del">
          <ac:chgData name="Julia Łasocha" userId="S::lasochajulia@sp4boleslawiec.pl::dd12c8dd-5d59-40ff-8e0d-2e52ad13b3e5" providerId="AD" clId="Web-{3430681F-DC14-4904-B1EF-BE1ECCB51A0D}" dt="2020-12-17T14:34:51.550" v="1051"/>
          <ac:spMkLst>
            <pc:docMk/>
            <pc:sldMk cId="1555244254" sldId="282"/>
            <ac:spMk id="11" creationId="{2C61293E-6EBE-43EF-A52C-9BEBFD7679D4}"/>
          </ac:spMkLst>
        </pc:spChg>
        <pc:spChg chg="del">
          <ac:chgData name="Julia Łasocha" userId="S::lasochajulia@sp4boleslawiec.pl::dd12c8dd-5d59-40ff-8e0d-2e52ad13b3e5" providerId="AD" clId="Web-{3430681F-DC14-4904-B1EF-BE1ECCB51A0D}" dt="2020-12-17T14:34:51.550" v="1051"/>
          <ac:spMkLst>
            <pc:docMk/>
            <pc:sldMk cId="1555244254" sldId="282"/>
            <ac:spMk id="13" creationId="{8D5AAC53-3624-41C3-A6B5-1DA97F2901B1}"/>
          </ac:spMkLst>
        </pc:spChg>
        <pc:spChg chg="del">
          <ac:chgData name="Julia Łasocha" userId="S::lasochajulia@sp4boleslawiec.pl::dd12c8dd-5d59-40ff-8e0d-2e52ad13b3e5" providerId="AD" clId="Web-{3430681F-DC14-4904-B1EF-BE1ECCB51A0D}" dt="2020-12-17T14:34:51.550" v="1051"/>
          <ac:spMkLst>
            <pc:docMk/>
            <pc:sldMk cId="1555244254" sldId="282"/>
            <ac:spMk id="15" creationId="{3FCFB1DE-0B7E-48CC-BA90-B2AB0889F9D6}"/>
          </ac:spMkLst>
        </pc:spChg>
        <pc:spChg chg="add">
          <ac:chgData name="Julia Łasocha" userId="S::lasochajulia@sp4boleslawiec.pl::dd12c8dd-5d59-40ff-8e0d-2e52ad13b3e5" providerId="AD" clId="Web-{3430681F-DC14-4904-B1EF-BE1ECCB51A0D}" dt="2020-12-17T14:34:51.550" v="1051"/>
          <ac:spMkLst>
            <pc:docMk/>
            <pc:sldMk cId="1555244254" sldId="282"/>
            <ac:spMk id="20" creationId="{EBDD1931-9E86-4402-9A68-33A2D9EFB198}"/>
          </ac:spMkLst>
        </pc:spChg>
        <pc:spChg chg="add">
          <ac:chgData name="Julia Łasocha" userId="S::lasochajulia@sp4boleslawiec.pl::dd12c8dd-5d59-40ff-8e0d-2e52ad13b3e5" providerId="AD" clId="Web-{3430681F-DC14-4904-B1EF-BE1ECCB51A0D}" dt="2020-12-17T14:34:51.550" v="1051"/>
          <ac:spMkLst>
            <pc:docMk/>
            <pc:sldMk cId="1555244254" sldId="282"/>
            <ac:spMk id="22" creationId="{2C61293E-6EBE-43EF-A52C-9BEBFD7679D4}"/>
          </ac:spMkLst>
        </pc:spChg>
        <pc:spChg chg="add">
          <ac:chgData name="Julia Łasocha" userId="S::lasochajulia@sp4boleslawiec.pl::dd12c8dd-5d59-40ff-8e0d-2e52ad13b3e5" providerId="AD" clId="Web-{3430681F-DC14-4904-B1EF-BE1ECCB51A0D}" dt="2020-12-17T14:34:51.550" v="1051"/>
          <ac:spMkLst>
            <pc:docMk/>
            <pc:sldMk cId="1555244254" sldId="282"/>
            <ac:spMk id="24" creationId="{8D5AAC53-3624-41C3-A6B5-1DA97F2901B1}"/>
          </ac:spMkLst>
        </pc:spChg>
        <pc:spChg chg="add">
          <ac:chgData name="Julia Łasocha" userId="S::lasochajulia@sp4boleslawiec.pl::dd12c8dd-5d59-40ff-8e0d-2e52ad13b3e5" providerId="AD" clId="Web-{3430681F-DC14-4904-B1EF-BE1ECCB51A0D}" dt="2020-12-17T14:34:51.550" v="1051"/>
          <ac:spMkLst>
            <pc:docMk/>
            <pc:sldMk cId="1555244254" sldId="282"/>
            <ac:spMk id="26" creationId="{3FCFB1DE-0B7E-48CC-BA90-B2AB0889F9D6}"/>
          </ac:spMkLst>
        </pc:spChg>
        <pc:picChg chg="del">
          <ac:chgData name="Julia Łasocha" userId="S::lasochajulia@sp4boleslawiec.pl::dd12c8dd-5d59-40ff-8e0d-2e52ad13b3e5" providerId="AD" clId="Web-{3430681F-DC14-4904-B1EF-BE1ECCB51A0D}" dt="2020-12-17T14:33:50.124" v="1046"/>
          <ac:picMkLst>
            <pc:docMk/>
            <pc:sldMk cId="1555244254" sldId="282"/>
            <ac:picMk id="3" creationId="{78AB7954-1283-41EC-8F5C-B44C2694A81D}"/>
          </ac:picMkLst>
        </pc:picChg>
        <pc:picChg chg="add del mod">
          <ac:chgData name="Julia Łasocha" userId="S::lasochajulia@sp4boleslawiec.pl::dd12c8dd-5d59-40ff-8e0d-2e52ad13b3e5" providerId="AD" clId="Web-{3430681F-DC14-4904-B1EF-BE1ECCB51A0D}" dt="2020-12-17T14:34:47.175" v="1050"/>
          <ac:picMkLst>
            <pc:docMk/>
            <pc:sldMk cId="1555244254" sldId="282"/>
            <ac:picMk id="5" creationId="{1DF9AB2D-EBC9-4DE9-A47E-57FCA8AE4F7F}"/>
          </ac:picMkLst>
        </pc:picChg>
        <pc:picChg chg="add mod ord">
          <ac:chgData name="Julia Łasocha" userId="S::lasochajulia@sp4boleslawiec.pl::dd12c8dd-5d59-40ff-8e0d-2e52ad13b3e5" providerId="AD" clId="Web-{3430681F-DC14-4904-B1EF-BE1ECCB51A0D}" dt="2020-12-17T14:34:51.550" v="1051"/>
          <ac:picMkLst>
            <pc:docMk/>
            <pc:sldMk cId="1555244254" sldId="282"/>
            <ac:picMk id="6" creationId="{CB7B3E8F-08E7-4215-BADB-DB31067718BC}"/>
          </ac:picMkLst>
        </pc:picChg>
      </pc:sldChg>
      <pc:sldChg chg="add del replId">
        <pc:chgData name="Julia Łasocha" userId="S::lasochajulia@sp4boleslawiec.pl::dd12c8dd-5d59-40ff-8e0d-2e52ad13b3e5" providerId="AD" clId="Web-{3430681F-DC14-4904-B1EF-BE1ECCB51A0D}" dt="2020-12-17T14:35:24.412" v="1054"/>
        <pc:sldMkLst>
          <pc:docMk/>
          <pc:sldMk cId="2284210754" sldId="28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29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75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94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162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93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73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940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90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43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49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57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78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aAkMkVFwAoo?feature=oembed" TargetMode="Externa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7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śnieg&#10;&#10;Opis wygenerowany automatycznie">
            <a:extLst>
              <a:ext uri="{FF2B5EF4-FFF2-40B4-BE49-F238E27FC236}">
                <a16:creationId xmlns:a16="http://schemas.microsoft.com/office/drawing/2014/main" id="{AEBE74ED-10A0-4DCE-8A50-96E492BCB7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5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>
                <a:latin typeface="Mistral"/>
                <a:cs typeface="Calibri Light"/>
              </a:rPr>
              <a:t>"Święta, święta"</a:t>
            </a:r>
            <a:endParaRPr lang="pl-PL">
              <a:latin typeface="Mistral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pl-PL" sz="4400">
                <a:cs typeface="Calibri"/>
              </a:rPr>
              <a:t>Klasa 8c</a:t>
            </a:r>
            <a:endParaRPr lang="pl-PL" sz="4400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D2268A-D939-4E78-91B6-6C7E46406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alerz, stół, żywność, na szczycie&#10;&#10;Opis wygenerowany automatycznie">
            <a:extLst>
              <a:ext uri="{FF2B5EF4-FFF2-40B4-BE49-F238E27FC236}">
                <a16:creationId xmlns:a16="http://schemas.microsoft.com/office/drawing/2014/main" id="{69940485-20CF-4189-9B39-6DB6E3F711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1666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7394953-8499-46C0-990F-324AC02E8D66}"/>
              </a:ext>
            </a:extLst>
          </p:cNvPr>
          <p:cNvSpPr txBox="1"/>
          <p:nvPr/>
        </p:nvSpPr>
        <p:spPr>
          <a:xfrm>
            <a:off x="223137" y="1213107"/>
            <a:ext cx="5346078" cy="500479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6200">
                <a:latin typeface="Mistral"/>
                <a:ea typeface="+mj-ea"/>
                <a:cs typeface="+mj-cs"/>
              </a:rPr>
              <a:t>Wolne miejsce przy wigilijnym stole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DF972D9-37C7-4F7A-8C37-85A887A2FB12}"/>
              </a:ext>
            </a:extLst>
          </p:cNvPr>
          <p:cNvSpPr txBox="1"/>
          <p:nvPr/>
        </p:nvSpPr>
        <p:spPr>
          <a:xfrm>
            <a:off x="5599083" y="853673"/>
            <a:ext cx="5715000" cy="500479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200">
                <a:latin typeface="Calibri"/>
                <a:cs typeface="Calibri"/>
              </a:rPr>
              <a:t>Do niedawna wierzono, że na wieczerzy wigilijnej pojawiają się dusze zmarłych. Właśnie dla takiego przybysza zostawiano wolne miejsce przy stole – zwyczaj ten przetrwał do dzisiaj jako puste miejsce pozostawione dla niespodziewanego gościa.</a:t>
            </a:r>
          </a:p>
        </p:txBody>
      </p:sp>
      <p:sp>
        <p:nvSpPr>
          <p:cNvPr id="24" name="sketchy content container">
            <a:extLst>
              <a:ext uri="{FF2B5EF4-FFF2-40B4-BE49-F238E27FC236}">
                <a16:creationId xmlns:a16="http://schemas.microsoft.com/office/drawing/2014/main" id="{E0C43A58-225D-452D-8185-0D89D1EED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921" y="493776"/>
            <a:ext cx="6229604" cy="5722227"/>
          </a:xfrm>
          <a:custGeom>
            <a:avLst/>
            <a:gdLst>
              <a:gd name="connsiteX0" fmla="*/ 0 w 6229604"/>
              <a:gd name="connsiteY0" fmla="*/ 0 h 5722227"/>
              <a:gd name="connsiteX1" fmla="*/ 629882 w 6229604"/>
              <a:gd name="connsiteY1" fmla="*/ 0 h 5722227"/>
              <a:gd name="connsiteX2" fmla="*/ 1135172 w 6229604"/>
              <a:gd name="connsiteY2" fmla="*/ 0 h 5722227"/>
              <a:gd name="connsiteX3" fmla="*/ 1951943 w 6229604"/>
              <a:gd name="connsiteY3" fmla="*/ 0 h 5722227"/>
              <a:gd name="connsiteX4" fmla="*/ 2581825 w 6229604"/>
              <a:gd name="connsiteY4" fmla="*/ 0 h 5722227"/>
              <a:gd name="connsiteX5" fmla="*/ 3211707 w 6229604"/>
              <a:gd name="connsiteY5" fmla="*/ 0 h 5722227"/>
              <a:gd name="connsiteX6" fmla="*/ 4028477 w 6229604"/>
              <a:gd name="connsiteY6" fmla="*/ 0 h 5722227"/>
              <a:gd name="connsiteX7" fmla="*/ 4596063 w 6229604"/>
              <a:gd name="connsiteY7" fmla="*/ 0 h 5722227"/>
              <a:gd name="connsiteX8" fmla="*/ 5412834 w 6229604"/>
              <a:gd name="connsiteY8" fmla="*/ 0 h 5722227"/>
              <a:gd name="connsiteX9" fmla="*/ 6229604 w 6229604"/>
              <a:gd name="connsiteY9" fmla="*/ 0 h 5722227"/>
              <a:gd name="connsiteX10" fmla="*/ 6229604 w 6229604"/>
              <a:gd name="connsiteY10" fmla="*/ 635803 h 5722227"/>
              <a:gd name="connsiteX11" fmla="*/ 6229604 w 6229604"/>
              <a:gd name="connsiteY11" fmla="*/ 1271606 h 5722227"/>
              <a:gd name="connsiteX12" fmla="*/ 6229604 w 6229604"/>
              <a:gd name="connsiteY12" fmla="*/ 1964631 h 5722227"/>
              <a:gd name="connsiteX13" fmla="*/ 6229604 w 6229604"/>
              <a:gd name="connsiteY13" fmla="*/ 2428767 h 5722227"/>
              <a:gd name="connsiteX14" fmla="*/ 6229604 w 6229604"/>
              <a:gd name="connsiteY14" fmla="*/ 3064570 h 5722227"/>
              <a:gd name="connsiteX15" fmla="*/ 6229604 w 6229604"/>
              <a:gd name="connsiteY15" fmla="*/ 3700373 h 5722227"/>
              <a:gd name="connsiteX16" fmla="*/ 6229604 w 6229604"/>
              <a:gd name="connsiteY16" fmla="*/ 4336176 h 5722227"/>
              <a:gd name="connsiteX17" fmla="*/ 6229604 w 6229604"/>
              <a:gd name="connsiteY17" fmla="*/ 5029202 h 5722227"/>
              <a:gd name="connsiteX18" fmla="*/ 6229604 w 6229604"/>
              <a:gd name="connsiteY18" fmla="*/ 5722227 h 5722227"/>
              <a:gd name="connsiteX19" fmla="*/ 5475130 w 6229604"/>
              <a:gd name="connsiteY19" fmla="*/ 5722227 h 5722227"/>
              <a:gd name="connsiteX20" fmla="*/ 4907544 w 6229604"/>
              <a:gd name="connsiteY20" fmla="*/ 5722227 h 5722227"/>
              <a:gd name="connsiteX21" fmla="*/ 4090773 w 6229604"/>
              <a:gd name="connsiteY21" fmla="*/ 5722227 h 5722227"/>
              <a:gd name="connsiteX22" fmla="*/ 3398595 w 6229604"/>
              <a:gd name="connsiteY22" fmla="*/ 5722227 h 5722227"/>
              <a:gd name="connsiteX23" fmla="*/ 2831009 w 6229604"/>
              <a:gd name="connsiteY23" fmla="*/ 5722227 h 5722227"/>
              <a:gd name="connsiteX24" fmla="*/ 2138831 w 6229604"/>
              <a:gd name="connsiteY24" fmla="*/ 5722227 h 5722227"/>
              <a:gd name="connsiteX25" fmla="*/ 1633541 w 6229604"/>
              <a:gd name="connsiteY25" fmla="*/ 5722227 h 5722227"/>
              <a:gd name="connsiteX26" fmla="*/ 1128251 w 6229604"/>
              <a:gd name="connsiteY26" fmla="*/ 5722227 h 5722227"/>
              <a:gd name="connsiteX27" fmla="*/ 0 w 6229604"/>
              <a:gd name="connsiteY27" fmla="*/ 5722227 h 5722227"/>
              <a:gd name="connsiteX28" fmla="*/ 0 w 6229604"/>
              <a:gd name="connsiteY28" fmla="*/ 5200869 h 5722227"/>
              <a:gd name="connsiteX29" fmla="*/ 0 w 6229604"/>
              <a:gd name="connsiteY29" fmla="*/ 4450621 h 5722227"/>
              <a:gd name="connsiteX30" fmla="*/ 0 w 6229604"/>
              <a:gd name="connsiteY30" fmla="*/ 3872040 h 5722227"/>
              <a:gd name="connsiteX31" fmla="*/ 0 w 6229604"/>
              <a:gd name="connsiteY31" fmla="*/ 3407904 h 5722227"/>
              <a:gd name="connsiteX32" fmla="*/ 0 w 6229604"/>
              <a:gd name="connsiteY32" fmla="*/ 2714879 h 5722227"/>
              <a:gd name="connsiteX33" fmla="*/ 0 w 6229604"/>
              <a:gd name="connsiteY33" fmla="*/ 2193520 h 5722227"/>
              <a:gd name="connsiteX34" fmla="*/ 0 w 6229604"/>
              <a:gd name="connsiteY34" fmla="*/ 1500495 h 5722227"/>
              <a:gd name="connsiteX35" fmla="*/ 0 w 6229604"/>
              <a:gd name="connsiteY35" fmla="*/ 750248 h 5722227"/>
              <a:gd name="connsiteX36" fmla="*/ 0 w 6229604"/>
              <a:gd name="connsiteY36" fmla="*/ 0 h 572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29604" h="5722227" extrusionOk="0">
                <a:moveTo>
                  <a:pt x="0" y="0"/>
                </a:moveTo>
                <a:cubicBezTo>
                  <a:pt x="134765" y="733"/>
                  <a:pt x="359555" y="-15387"/>
                  <a:pt x="629882" y="0"/>
                </a:cubicBezTo>
                <a:cubicBezTo>
                  <a:pt x="900209" y="15387"/>
                  <a:pt x="965450" y="15937"/>
                  <a:pt x="1135172" y="0"/>
                </a:cubicBezTo>
                <a:cubicBezTo>
                  <a:pt x="1304894" y="-15937"/>
                  <a:pt x="1787212" y="10921"/>
                  <a:pt x="1951943" y="0"/>
                </a:cubicBezTo>
                <a:cubicBezTo>
                  <a:pt x="2116674" y="-10921"/>
                  <a:pt x="2378222" y="13313"/>
                  <a:pt x="2581825" y="0"/>
                </a:cubicBezTo>
                <a:cubicBezTo>
                  <a:pt x="2785428" y="-13313"/>
                  <a:pt x="2915218" y="19972"/>
                  <a:pt x="3211707" y="0"/>
                </a:cubicBezTo>
                <a:cubicBezTo>
                  <a:pt x="3508196" y="-19972"/>
                  <a:pt x="3832828" y="-34359"/>
                  <a:pt x="4028477" y="0"/>
                </a:cubicBezTo>
                <a:cubicBezTo>
                  <a:pt x="4224126" y="34359"/>
                  <a:pt x="4361257" y="4467"/>
                  <a:pt x="4596063" y="0"/>
                </a:cubicBezTo>
                <a:cubicBezTo>
                  <a:pt x="4830869" y="-4467"/>
                  <a:pt x="5091403" y="-7365"/>
                  <a:pt x="5412834" y="0"/>
                </a:cubicBezTo>
                <a:cubicBezTo>
                  <a:pt x="5734265" y="7365"/>
                  <a:pt x="6034988" y="-26786"/>
                  <a:pt x="6229604" y="0"/>
                </a:cubicBezTo>
                <a:cubicBezTo>
                  <a:pt x="6208296" y="256153"/>
                  <a:pt x="6219810" y="335049"/>
                  <a:pt x="6229604" y="635803"/>
                </a:cubicBezTo>
                <a:cubicBezTo>
                  <a:pt x="6239398" y="936557"/>
                  <a:pt x="6230184" y="1092448"/>
                  <a:pt x="6229604" y="1271606"/>
                </a:cubicBezTo>
                <a:cubicBezTo>
                  <a:pt x="6229024" y="1450764"/>
                  <a:pt x="6217841" y="1797531"/>
                  <a:pt x="6229604" y="1964631"/>
                </a:cubicBezTo>
                <a:cubicBezTo>
                  <a:pt x="6241367" y="2131731"/>
                  <a:pt x="6220367" y="2235822"/>
                  <a:pt x="6229604" y="2428767"/>
                </a:cubicBezTo>
                <a:cubicBezTo>
                  <a:pt x="6238841" y="2621712"/>
                  <a:pt x="6220929" y="2925917"/>
                  <a:pt x="6229604" y="3064570"/>
                </a:cubicBezTo>
                <a:cubicBezTo>
                  <a:pt x="6238279" y="3203223"/>
                  <a:pt x="6256755" y="3501958"/>
                  <a:pt x="6229604" y="3700373"/>
                </a:cubicBezTo>
                <a:cubicBezTo>
                  <a:pt x="6202453" y="3898788"/>
                  <a:pt x="6201714" y="4046823"/>
                  <a:pt x="6229604" y="4336176"/>
                </a:cubicBezTo>
                <a:cubicBezTo>
                  <a:pt x="6257494" y="4625529"/>
                  <a:pt x="6258821" y="4774033"/>
                  <a:pt x="6229604" y="5029202"/>
                </a:cubicBezTo>
                <a:cubicBezTo>
                  <a:pt x="6200387" y="5284371"/>
                  <a:pt x="6233334" y="5383875"/>
                  <a:pt x="6229604" y="5722227"/>
                </a:cubicBezTo>
                <a:cubicBezTo>
                  <a:pt x="6016393" y="5707881"/>
                  <a:pt x="5684528" y="5751176"/>
                  <a:pt x="5475130" y="5722227"/>
                </a:cubicBezTo>
                <a:cubicBezTo>
                  <a:pt x="5265732" y="5693278"/>
                  <a:pt x="5082862" y="5732690"/>
                  <a:pt x="4907544" y="5722227"/>
                </a:cubicBezTo>
                <a:cubicBezTo>
                  <a:pt x="4732226" y="5711764"/>
                  <a:pt x="4474837" y="5716289"/>
                  <a:pt x="4090773" y="5722227"/>
                </a:cubicBezTo>
                <a:cubicBezTo>
                  <a:pt x="3706709" y="5728165"/>
                  <a:pt x="3645902" y="5723973"/>
                  <a:pt x="3398595" y="5722227"/>
                </a:cubicBezTo>
                <a:cubicBezTo>
                  <a:pt x="3151288" y="5720481"/>
                  <a:pt x="3001606" y="5732695"/>
                  <a:pt x="2831009" y="5722227"/>
                </a:cubicBezTo>
                <a:cubicBezTo>
                  <a:pt x="2660412" y="5711759"/>
                  <a:pt x="2424161" y="5689878"/>
                  <a:pt x="2138831" y="5722227"/>
                </a:cubicBezTo>
                <a:cubicBezTo>
                  <a:pt x="1853501" y="5754576"/>
                  <a:pt x="1788223" y="5720540"/>
                  <a:pt x="1633541" y="5722227"/>
                </a:cubicBezTo>
                <a:cubicBezTo>
                  <a:pt x="1478859" y="5723915"/>
                  <a:pt x="1324151" y="5739059"/>
                  <a:pt x="1128251" y="5722227"/>
                </a:cubicBezTo>
                <a:cubicBezTo>
                  <a:pt x="932351" y="5705396"/>
                  <a:pt x="522340" y="5691488"/>
                  <a:pt x="0" y="5722227"/>
                </a:cubicBezTo>
                <a:cubicBezTo>
                  <a:pt x="-8445" y="5596771"/>
                  <a:pt x="-11215" y="5344833"/>
                  <a:pt x="0" y="5200869"/>
                </a:cubicBezTo>
                <a:cubicBezTo>
                  <a:pt x="11215" y="5056905"/>
                  <a:pt x="20310" y="4693766"/>
                  <a:pt x="0" y="4450621"/>
                </a:cubicBezTo>
                <a:cubicBezTo>
                  <a:pt x="-20310" y="4207476"/>
                  <a:pt x="817" y="4075053"/>
                  <a:pt x="0" y="3872040"/>
                </a:cubicBezTo>
                <a:cubicBezTo>
                  <a:pt x="-817" y="3669027"/>
                  <a:pt x="-21729" y="3595882"/>
                  <a:pt x="0" y="3407904"/>
                </a:cubicBezTo>
                <a:cubicBezTo>
                  <a:pt x="21729" y="3219926"/>
                  <a:pt x="-30605" y="3052469"/>
                  <a:pt x="0" y="2714879"/>
                </a:cubicBezTo>
                <a:cubicBezTo>
                  <a:pt x="30605" y="2377289"/>
                  <a:pt x="-16081" y="2430808"/>
                  <a:pt x="0" y="2193520"/>
                </a:cubicBezTo>
                <a:cubicBezTo>
                  <a:pt x="16081" y="1956232"/>
                  <a:pt x="18120" y="1817979"/>
                  <a:pt x="0" y="1500495"/>
                </a:cubicBezTo>
                <a:cubicBezTo>
                  <a:pt x="-18120" y="1183011"/>
                  <a:pt x="23969" y="972269"/>
                  <a:pt x="0" y="750248"/>
                </a:cubicBezTo>
                <a:cubicBezTo>
                  <a:pt x="-23969" y="528227"/>
                  <a:pt x="-3769" y="358360"/>
                  <a:pt x="0" y="0"/>
                </a:cubicBez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80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455B71A-0F0E-4217-8A9C-A040549DF2BF}"/>
              </a:ext>
            </a:extLst>
          </p:cNvPr>
          <p:cNvSpPr txBox="1"/>
          <p:nvPr/>
        </p:nvSpPr>
        <p:spPr>
          <a:xfrm>
            <a:off x="640080" y="440388"/>
            <a:ext cx="4368602" cy="195684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4800">
                <a:latin typeface="Mistral"/>
                <a:ea typeface="+mj-ea"/>
                <a:cs typeface="+mj-cs"/>
              </a:rPr>
              <a:t>Mówiące  w Wigilię </a:t>
            </a:r>
            <a:r>
              <a:rPr lang="pl-PL" sz="4800">
                <a:latin typeface="Mistral"/>
                <a:ea typeface="+mn-lt"/>
                <a:cs typeface="+mn-lt"/>
              </a:rPr>
              <a:t>zwierzęta</a:t>
            </a:r>
            <a:endParaRPr lang="pl-PL" sz="4800">
              <a:latin typeface="Mistral"/>
              <a:ea typeface="+mj-ea"/>
              <a:cs typeface="+mj-cs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CE593B"/>
          </a:solidFill>
          <a:ln w="38100" cap="rnd">
            <a:solidFill>
              <a:srgbClr val="CE593B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4D2523B-9A47-4438-988B-E0F588E01FC4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>
                <a:latin typeface="Calibri"/>
                <a:cs typeface="Calibri"/>
              </a:rPr>
              <a:t>Według przekazywanej od pokoleń tradycji, w Wigilię Świąt Bożego Narodzenia zwierzęta mówią ludzkim głosem. Dzieje się to w wigilijną noc. W stajence, gdzie narodził się Jezus, z pasterzami były także zwierzęta. Taki obrazek pojawia się w każdej szopce.</a:t>
            </a:r>
            <a:endParaRPr lang="pl-PL"/>
          </a:p>
        </p:txBody>
      </p:sp>
      <p:pic>
        <p:nvPicPr>
          <p:cNvPr id="4" name="Obraz 4" descr="Obraz zawierający płot, trawa, ssak, zewnętrzne&#10;&#10;Opis wygenerowany automatycznie">
            <a:extLst>
              <a:ext uri="{FF2B5EF4-FFF2-40B4-BE49-F238E27FC236}">
                <a16:creationId xmlns:a16="http://schemas.microsoft.com/office/drawing/2014/main" id="{B4F87576-11E1-45E6-815A-323B1F3964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26" r="1494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9356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9D2268A-D939-4E78-91B6-6C7E46406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wewnątrz, żyjący, pomieszczenie, stół&#10;&#10;Opis wygenerowany automatycznie">
            <a:extLst>
              <a:ext uri="{FF2B5EF4-FFF2-40B4-BE49-F238E27FC236}">
                <a16:creationId xmlns:a16="http://schemas.microsoft.com/office/drawing/2014/main" id="{5615F6A7-80D0-4DB8-B2F7-B83990CDFA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 amt="40000"/>
          </a:blip>
          <a:srcRect t="12451"/>
          <a:stretch/>
        </p:blipFill>
        <p:spPr>
          <a:xfrm>
            <a:off x="402586" y="10"/>
            <a:ext cx="12191979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851B3B8-E006-4295-9B8C-2F3AF486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97" y="853673"/>
            <a:ext cx="4785359" cy="50047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err="1">
                <a:latin typeface="Mistral"/>
              </a:rPr>
              <a:t>Tradycyjne</a:t>
            </a:r>
            <a:r>
              <a:rPr lang="en-US" sz="5400">
                <a:latin typeface="Mistral"/>
              </a:rPr>
              <a:t> </a:t>
            </a:r>
            <a:r>
              <a:rPr lang="en-US" sz="5400" err="1">
                <a:latin typeface="Mistral"/>
              </a:rPr>
              <a:t>kolory</a:t>
            </a:r>
            <a:r>
              <a:rPr lang="en-US" sz="5400">
                <a:latin typeface="Mistral"/>
              </a:rPr>
              <a:t> </a:t>
            </a:r>
            <a:br>
              <a:rPr lang="en-US" sz="5400">
                <a:latin typeface="Mistral"/>
              </a:rPr>
            </a:br>
            <a:r>
              <a:rPr lang="en-US" sz="5400" err="1">
                <a:latin typeface="Mistral"/>
              </a:rPr>
              <a:t>bożonarodzeniowe</a:t>
            </a:r>
            <a:endParaRPr lang="en-US" sz="5400">
              <a:latin typeface="Mistral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0889236-6239-430E-9B8E-66961A8007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55951" y="1716315"/>
            <a:ext cx="5743754" cy="4544718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dirty="0" err="1">
                <a:latin typeface="Calibri"/>
                <a:cs typeface="Calibri"/>
              </a:rPr>
              <a:t>Boże</a:t>
            </a:r>
            <a:r>
              <a:rPr lang="en-US" sz="2200" dirty="0">
                <a:latin typeface="Calibri"/>
                <a:cs typeface="Calibri"/>
              </a:rPr>
              <a:t> </a:t>
            </a:r>
            <a:r>
              <a:rPr lang="pl-PL" sz="2200" dirty="0">
                <a:latin typeface="Calibri"/>
                <a:cs typeface="Calibri"/>
              </a:rPr>
              <a:t>N</a:t>
            </a:r>
            <a:r>
              <a:rPr lang="en-US" sz="2200" dirty="0" err="1">
                <a:latin typeface="Calibri"/>
                <a:cs typeface="Calibri"/>
              </a:rPr>
              <a:t>arodzenie</a:t>
            </a:r>
            <a:r>
              <a:rPr lang="en-US" sz="2200" dirty="0">
                <a:latin typeface="Calibri"/>
                <a:cs typeface="Calibri"/>
              </a:rPr>
              <a:t> </a:t>
            </a:r>
            <a:r>
              <a:rPr lang="en-US" sz="2200" dirty="0" err="1">
                <a:latin typeface="Calibri"/>
                <a:cs typeface="Calibri"/>
              </a:rPr>
              <a:t>kojarzy</a:t>
            </a:r>
            <a:r>
              <a:rPr lang="en-US" sz="2200" dirty="0">
                <a:latin typeface="Calibri"/>
                <a:cs typeface="Calibri"/>
              </a:rPr>
              <a:t> </a:t>
            </a:r>
            <a:r>
              <a:rPr lang="en-US" sz="2200" dirty="0" err="1">
                <a:latin typeface="Calibri"/>
                <a:cs typeface="Calibri"/>
              </a:rPr>
              <a:t>się</a:t>
            </a:r>
            <a:r>
              <a:rPr lang="en-US" sz="2200" dirty="0">
                <a:latin typeface="Calibri"/>
                <a:cs typeface="Calibri"/>
              </a:rPr>
              <a:t> </a:t>
            </a:r>
            <a:r>
              <a:rPr lang="en-US" sz="2200" dirty="0" err="1">
                <a:latin typeface="Calibri"/>
                <a:cs typeface="Calibri"/>
              </a:rPr>
              <a:t>wszystkim</a:t>
            </a:r>
            <a:r>
              <a:rPr lang="en-US" sz="2200" dirty="0">
                <a:latin typeface="Calibri"/>
                <a:cs typeface="Calibri"/>
              </a:rPr>
              <a:t> z </a:t>
            </a:r>
            <a:r>
              <a:rPr lang="en-US" sz="2200" dirty="0" err="1">
                <a:latin typeface="Calibri"/>
                <a:cs typeface="Calibri"/>
              </a:rPr>
              <a:t>czterema</a:t>
            </a:r>
            <a:r>
              <a:rPr lang="en-US" sz="2200" dirty="0">
                <a:latin typeface="Calibri"/>
                <a:cs typeface="Calibri"/>
              </a:rPr>
              <a:t> </a:t>
            </a:r>
            <a:r>
              <a:rPr lang="en-US" sz="2200" dirty="0" err="1">
                <a:latin typeface="Calibri"/>
                <a:cs typeface="Calibri"/>
              </a:rPr>
              <a:t>kolorami</a:t>
            </a:r>
            <a:r>
              <a:rPr lang="en-US" sz="2200" dirty="0">
                <a:latin typeface="Calibri"/>
                <a:cs typeface="Calibri"/>
              </a:rPr>
              <a:t> – </a:t>
            </a:r>
            <a:r>
              <a:rPr lang="en-US" sz="2200" dirty="0" err="1">
                <a:latin typeface="Calibri"/>
                <a:cs typeface="Calibri"/>
              </a:rPr>
              <a:t>czerwonym</a:t>
            </a:r>
            <a:r>
              <a:rPr lang="en-US" sz="2200" dirty="0">
                <a:latin typeface="Calibri"/>
                <a:cs typeface="Calibri"/>
              </a:rPr>
              <a:t>, </a:t>
            </a:r>
            <a:r>
              <a:rPr lang="en-US" sz="2200" dirty="0" err="1">
                <a:latin typeface="Calibri"/>
                <a:cs typeface="Calibri"/>
              </a:rPr>
              <a:t>zielonym</a:t>
            </a:r>
            <a:r>
              <a:rPr lang="en-US" sz="2200" dirty="0">
                <a:latin typeface="Calibri"/>
                <a:cs typeface="Calibri"/>
              </a:rPr>
              <a:t>, </a:t>
            </a:r>
            <a:r>
              <a:rPr lang="en-US" sz="2200" dirty="0" err="1">
                <a:latin typeface="Calibri"/>
                <a:cs typeface="Calibri"/>
              </a:rPr>
              <a:t>białym</a:t>
            </a:r>
            <a:r>
              <a:rPr lang="en-US" sz="2200" dirty="0">
                <a:latin typeface="Calibri"/>
                <a:cs typeface="Calibri"/>
              </a:rPr>
              <a:t> </a:t>
            </a:r>
            <a:r>
              <a:rPr lang="en-US" sz="2200" dirty="0" err="1">
                <a:latin typeface="Calibri"/>
                <a:cs typeface="Calibri"/>
              </a:rPr>
              <a:t>i</a:t>
            </a:r>
            <a:r>
              <a:rPr lang="en-US" sz="2200" dirty="0">
                <a:latin typeface="Calibri"/>
                <a:cs typeface="Calibri"/>
              </a:rPr>
              <a:t> </a:t>
            </a:r>
            <a:r>
              <a:rPr lang="en-US" sz="2200" dirty="0" err="1">
                <a:latin typeface="Calibri"/>
                <a:cs typeface="Calibri"/>
              </a:rPr>
              <a:t>złotym</a:t>
            </a:r>
            <a:r>
              <a:rPr lang="en-US" sz="2200" dirty="0">
                <a:latin typeface="Calibri"/>
                <a:cs typeface="Calibri"/>
              </a:rPr>
              <a:t>. </a:t>
            </a:r>
            <a:r>
              <a:rPr lang="en-US" sz="2200" dirty="0" err="1">
                <a:latin typeface="Calibri"/>
                <a:cs typeface="Calibri"/>
              </a:rPr>
              <a:t>Nie</a:t>
            </a:r>
            <a:r>
              <a:rPr lang="en-US" sz="2200" dirty="0">
                <a:latin typeface="Calibri"/>
                <a:cs typeface="Calibri"/>
              </a:rPr>
              <a:t> </a:t>
            </a:r>
            <a:r>
              <a:rPr lang="en-US" sz="2200" dirty="0" err="1">
                <a:latin typeface="Calibri"/>
                <a:cs typeface="Calibri"/>
              </a:rPr>
              <a:t>wszyscy</a:t>
            </a:r>
            <a:r>
              <a:rPr lang="en-US" sz="2200" dirty="0">
                <a:latin typeface="Calibri"/>
                <a:cs typeface="Calibri"/>
              </a:rPr>
              <a:t> </a:t>
            </a:r>
            <a:r>
              <a:rPr lang="en-US" sz="2200" dirty="0" err="1">
                <a:latin typeface="Calibri"/>
                <a:cs typeface="Calibri"/>
              </a:rPr>
              <a:t>jednak</a:t>
            </a:r>
            <a:r>
              <a:rPr lang="en-US" sz="2200" dirty="0">
                <a:latin typeface="Calibri"/>
                <a:cs typeface="Calibri"/>
              </a:rPr>
              <a:t> </a:t>
            </a:r>
            <a:r>
              <a:rPr lang="en-US" sz="2200" dirty="0" err="1">
                <a:latin typeface="Calibri"/>
                <a:cs typeface="Calibri"/>
              </a:rPr>
              <a:t>wiedzą</a:t>
            </a:r>
            <a:r>
              <a:rPr lang="en-US" sz="2200" dirty="0">
                <a:latin typeface="Calibri"/>
                <a:cs typeface="Calibri"/>
              </a:rPr>
              <a:t>, </a:t>
            </a:r>
            <a:r>
              <a:rPr lang="en-US" sz="2200" dirty="0" err="1">
                <a:latin typeface="Calibri"/>
                <a:cs typeface="Calibri"/>
              </a:rPr>
              <a:t>że</a:t>
            </a:r>
            <a:r>
              <a:rPr lang="en-US" sz="2200" dirty="0">
                <a:latin typeface="Calibri"/>
                <a:cs typeface="Calibri"/>
              </a:rPr>
              <a:t> </a:t>
            </a:r>
            <a:r>
              <a:rPr lang="en-US" sz="2200" dirty="0" err="1">
                <a:latin typeface="Calibri"/>
                <a:cs typeface="Calibri"/>
              </a:rPr>
              <a:t>te</a:t>
            </a:r>
            <a:r>
              <a:rPr lang="en-US" sz="2200" dirty="0">
                <a:latin typeface="Calibri"/>
                <a:cs typeface="Calibri"/>
              </a:rPr>
              <a:t> </a:t>
            </a:r>
            <a:r>
              <a:rPr lang="en-US" sz="2200" dirty="0" err="1">
                <a:latin typeface="Calibri"/>
                <a:cs typeface="Calibri"/>
              </a:rPr>
              <a:t>kolory</a:t>
            </a:r>
            <a:r>
              <a:rPr lang="en-US" sz="2200" dirty="0">
                <a:latin typeface="Calibri"/>
                <a:cs typeface="Calibri"/>
              </a:rPr>
              <a:t> </a:t>
            </a:r>
            <a:r>
              <a:rPr lang="en-US" sz="2200" dirty="0" err="1">
                <a:latin typeface="Calibri"/>
                <a:cs typeface="Calibri"/>
              </a:rPr>
              <a:t>nie</a:t>
            </a:r>
            <a:r>
              <a:rPr lang="en-US" sz="2200" dirty="0">
                <a:latin typeface="Calibri"/>
                <a:cs typeface="Calibri"/>
              </a:rPr>
              <a:t> </a:t>
            </a:r>
            <a:r>
              <a:rPr lang="en-US" sz="2200" dirty="0" err="1">
                <a:latin typeface="Calibri"/>
                <a:cs typeface="Calibri"/>
              </a:rPr>
              <a:t>wzięły</a:t>
            </a:r>
            <a:r>
              <a:rPr lang="en-US" sz="2200" dirty="0">
                <a:latin typeface="Calibri"/>
                <a:cs typeface="Calibri"/>
              </a:rPr>
              <a:t> </a:t>
            </a:r>
            <a:r>
              <a:rPr lang="en-US" sz="2200" dirty="0" err="1">
                <a:latin typeface="Calibri"/>
                <a:cs typeface="Calibri"/>
              </a:rPr>
              <a:t>się</a:t>
            </a:r>
            <a:r>
              <a:rPr lang="en-US" sz="2200" dirty="0">
                <a:latin typeface="Calibri"/>
                <a:cs typeface="Calibri"/>
              </a:rPr>
              <a:t> </a:t>
            </a:r>
            <a:r>
              <a:rPr lang="en-US" sz="2200" dirty="0" err="1">
                <a:latin typeface="Calibri"/>
                <a:cs typeface="Calibri"/>
              </a:rPr>
              <a:t>znikąd</a:t>
            </a:r>
            <a:r>
              <a:rPr lang="en-US" sz="2200" dirty="0">
                <a:latin typeface="Calibri"/>
                <a:cs typeface="Calibri"/>
              </a:rPr>
              <a:t>. Oto ich </a:t>
            </a:r>
            <a:r>
              <a:rPr lang="en-US" sz="2200" dirty="0" err="1">
                <a:latin typeface="Calibri"/>
                <a:cs typeface="Calibri"/>
              </a:rPr>
              <a:t>symbole</a:t>
            </a:r>
            <a:r>
              <a:rPr lang="en-US" sz="2200" dirty="0">
                <a:latin typeface="Calibri"/>
                <a:cs typeface="Calibri"/>
              </a:rPr>
              <a:t>:</a:t>
            </a:r>
            <a:endParaRPr lang="en-US" dirty="0"/>
          </a:p>
          <a:p>
            <a:r>
              <a:rPr lang="en-US" sz="2200" b="1" dirty="0" err="1">
                <a:latin typeface="Calibri"/>
                <a:cs typeface="Calibri"/>
              </a:rPr>
              <a:t>Czerwień</a:t>
            </a:r>
            <a:r>
              <a:rPr lang="en-US" sz="2200" b="1" dirty="0">
                <a:latin typeface="Calibri"/>
                <a:cs typeface="Calibri"/>
              </a:rPr>
              <a:t> </a:t>
            </a:r>
            <a:r>
              <a:rPr lang="en-US" sz="2200" dirty="0">
                <a:latin typeface="Calibri"/>
                <a:cs typeface="Calibri"/>
              </a:rPr>
              <a:t>- </a:t>
            </a:r>
            <a:r>
              <a:rPr lang="en-US" sz="2200" dirty="0" err="1">
                <a:latin typeface="Calibri"/>
                <a:cs typeface="Calibri"/>
              </a:rPr>
              <a:t>krew</a:t>
            </a:r>
            <a:r>
              <a:rPr lang="en-US" sz="2200" dirty="0">
                <a:latin typeface="Calibri"/>
                <a:cs typeface="Calibri"/>
              </a:rPr>
              <a:t> </a:t>
            </a:r>
            <a:r>
              <a:rPr lang="en-US" sz="2200" dirty="0" err="1">
                <a:latin typeface="Calibri"/>
                <a:cs typeface="Calibri"/>
              </a:rPr>
              <a:t>Jezusa</a:t>
            </a:r>
            <a:r>
              <a:rPr lang="en-US" sz="2200" dirty="0">
                <a:latin typeface="Calibri"/>
                <a:cs typeface="Calibri"/>
              </a:rPr>
              <a:t> </a:t>
            </a:r>
            <a:r>
              <a:rPr lang="en-US" sz="2200" dirty="0" err="1">
                <a:latin typeface="Calibri"/>
                <a:cs typeface="Calibri"/>
              </a:rPr>
              <a:t>przelana</a:t>
            </a:r>
            <a:r>
              <a:rPr lang="en-US" sz="2200" dirty="0">
                <a:latin typeface="Calibri"/>
                <a:cs typeface="Calibri"/>
              </a:rPr>
              <a:t> </a:t>
            </a:r>
            <a:r>
              <a:rPr lang="en-US" sz="2200" dirty="0" err="1">
                <a:latin typeface="Calibri"/>
                <a:cs typeface="Calibri"/>
              </a:rPr>
              <a:t>dla</a:t>
            </a:r>
            <a:r>
              <a:rPr lang="en-US" sz="2200" dirty="0">
                <a:latin typeface="Calibri"/>
                <a:cs typeface="Calibri"/>
              </a:rPr>
              <a:t> </a:t>
            </a:r>
            <a:r>
              <a:rPr lang="en-US" sz="2200" dirty="0" err="1">
                <a:latin typeface="Calibri"/>
                <a:cs typeface="Calibri"/>
              </a:rPr>
              <a:t>odkupienia</a:t>
            </a:r>
            <a:r>
              <a:rPr lang="en-US" sz="2200" dirty="0">
                <a:latin typeface="Calibri"/>
                <a:cs typeface="Calibri"/>
              </a:rPr>
              <a:t> </a:t>
            </a:r>
            <a:r>
              <a:rPr lang="en-US" sz="2200" dirty="0" err="1">
                <a:latin typeface="Calibri"/>
                <a:cs typeface="Calibri"/>
              </a:rPr>
              <a:t>świata</a:t>
            </a:r>
            <a:r>
              <a:rPr lang="en-US" sz="2200" dirty="0">
                <a:latin typeface="Calibri"/>
                <a:cs typeface="Calibri"/>
              </a:rPr>
              <a:t>;</a:t>
            </a:r>
          </a:p>
          <a:p>
            <a:r>
              <a:rPr lang="en-US" sz="2200" b="1" dirty="0" err="1">
                <a:latin typeface="Calibri"/>
                <a:cs typeface="Calibri"/>
              </a:rPr>
              <a:t>Zieleń</a:t>
            </a:r>
            <a:r>
              <a:rPr lang="en-US" sz="2200" b="1" dirty="0">
                <a:latin typeface="Calibri"/>
                <a:cs typeface="Calibri"/>
              </a:rPr>
              <a:t> </a:t>
            </a:r>
            <a:r>
              <a:rPr lang="en-US" sz="2200" dirty="0">
                <a:latin typeface="Calibri"/>
                <a:cs typeface="Calibri"/>
              </a:rPr>
              <a:t>- </a:t>
            </a:r>
            <a:r>
              <a:rPr lang="en-US" sz="2200" dirty="0" err="1">
                <a:latin typeface="Calibri"/>
                <a:cs typeface="Calibri"/>
              </a:rPr>
              <a:t>życie</a:t>
            </a:r>
            <a:r>
              <a:rPr lang="en-US" sz="2200" dirty="0">
                <a:latin typeface="Calibri"/>
                <a:cs typeface="Calibri"/>
              </a:rPr>
              <a:t>, </a:t>
            </a:r>
            <a:r>
              <a:rPr lang="en-US" sz="2200" dirty="0" err="1">
                <a:latin typeface="Calibri"/>
                <a:cs typeface="Calibri"/>
              </a:rPr>
              <a:t>nadzieja</a:t>
            </a:r>
            <a:r>
              <a:rPr lang="en-US" sz="2200" dirty="0">
                <a:latin typeface="Calibri"/>
                <a:cs typeface="Calibri"/>
              </a:rPr>
              <a:t> </a:t>
            </a:r>
            <a:r>
              <a:rPr lang="en-US" sz="2200" dirty="0" err="1">
                <a:latin typeface="Calibri"/>
                <a:cs typeface="Calibri"/>
              </a:rPr>
              <a:t>oraz</a:t>
            </a:r>
            <a:r>
              <a:rPr lang="en-US" sz="2200" dirty="0">
                <a:latin typeface="Calibri"/>
                <a:cs typeface="Calibri"/>
              </a:rPr>
              <a:t> </a:t>
            </a:r>
            <a:r>
              <a:rPr lang="en-US" sz="2200" dirty="0" err="1">
                <a:latin typeface="Calibri"/>
                <a:cs typeface="Calibri"/>
              </a:rPr>
              <a:t>wierność</a:t>
            </a:r>
            <a:r>
              <a:rPr lang="en-US" sz="2200" dirty="0">
                <a:latin typeface="Calibri"/>
                <a:cs typeface="Calibri"/>
              </a:rPr>
              <a:t>;</a:t>
            </a:r>
            <a:endParaRPr lang="en-US" sz="2200" dirty="0">
              <a:ea typeface="+mn-lt"/>
              <a:cs typeface="+mn-lt"/>
            </a:endParaRPr>
          </a:p>
          <a:p>
            <a:r>
              <a:rPr lang="en-US" sz="2200" b="1" dirty="0">
                <a:latin typeface="Calibri"/>
                <a:cs typeface="Calibri"/>
              </a:rPr>
              <a:t>Biel </a:t>
            </a:r>
            <a:r>
              <a:rPr lang="en-US" sz="2200" dirty="0">
                <a:latin typeface="Calibri"/>
                <a:cs typeface="Calibri"/>
              </a:rPr>
              <a:t>- </a:t>
            </a:r>
            <a:r>
              <a:rPr lang="en-US" sz="2200" dirty="0" err="1">
                <a:latin typeface="Calibri"/>
                <a:cs typeface="Calibri"/>
              </a:rPr>
              <a:t>czystość</a:t>
            </a:r>
            <a:r>
              <a:rPr lang="en-US" sz="2200" dirty="0">
                <a:latin typeface="Calibri"/>
                <a:cs typeface="Calibri"/>
              </a:rPr>
              <a:t>, </a:t>
            </a:r>
            <a:r>
              <a:rPr lang="en-US" sz="2200" dirty="0" err="1">
                <a:latin typeface="Calibri"/>
                <a:cs typeface="Calibri"/>
              </a:rPr>
              <a:t>niewinność</a:t>
            </a:r>
            <a:r>
              <a:rPr lang="en-US" sz="2200" dirty="0">
                <a:latin typeface="Calibri"/>
                <a:cs typeface="Calibri"/>
              </a:rPr>
              <a:t>, a </a:t>
            </a:r>
            <a:r>
              <a:rPr lang="en-US" sz="2200" dirty="0" err="1">
                <a:latin typeface="Calibri"/>
                <a:cs typeface="Calibri"/>
              </a:rPr>
              <a:t>także</a:t>
            </a:r>
            <a:r>
              <a:rPr lang="en-US" sz="2200" dirty="0">
                <a:latin typeface="Calibri"/>
                <a:cs typeface="Calibri"/>
              </a:rPr>
              <a:t> </a:t>
            </a:r>
            <a:r>
              <a:rPr lang="en-US" sz="2200" dirty="0" err="1">
                <a:latin typeface="Calibri"/>
                <a:cs typeface="Calibri"/>
              </a:rPr>
              <a:t>odnowa</a:t>
            </a:r>
            <a:r>
              <a:rPr lang="en-US" sz="2200" dirty="0">
                <a:latin typeface="Calibri"/>
                <a:cs typeface="Calibri"/>
              </a:rPr>
              <a:t> </a:t>
            </a:r>
            <a:r>
              <a:rPr lang="en-US" sz="2200" dirty="0" err="1">
                <a:latin typeface="Calibri"/>
                <a:cs typeface="Calibri"/>
              </a:rPr>
              <a:t>życia</a:t>
            </a:r>
            <a:r>
              <a:rPr lang="en-US" sz="2200" dirty="0">
                <a:latin typeface="Calibri"/>
                <a:cs typeface="Calibri"/>
              </a:rPr>
              <a:t> </a:t>
            </a:r>
            <a:r>
              <a:rPr lang="en-US" sz="2200" dirty="0" err="1">
                <a:latin typeface="Calibri"/>
                <a:cs typeface="Calibri"/>
              </a:rPr>
              <a:t>duchowego</a:t>
            </a:r>
            <a:r>
              <a:rPr lang="en-US" sz="2200" dirty="0">
                <a:latin typeface="Calibri"/>
                <a:cs typeface="Calibri"/>
              </a:rPr>
              <a:t>;</a:t>
            </a:r>
          </a:p>
          <a:p>
            <a:r>
              <a:rPr lang="en-US" sz="2200" b="1" dirty="0" err="1">
                <a:latin typeface="Calibri"/>
                <a:cs typeface="Calibri"/>
              </a:rPr>
              <a:t>Złoto</a:t>
            </a:r>
            <a:r>
              <a:rPr lang="en-US" sz="2200" b="1" dirty="0">
                <a:latin typeface="Calibri"/>
                <a:cs typeface="Calibri"/>
              </a:rPr>
              <a:t> </a:t>
            </a:r>
            <a:r>
              <a:rPr lang="en-US" sz="2200" dirty="0">
                <a:latin typeface="Calibri"/>
                <a:cs typeface="Calibri"/>
              </a:rPr>
              <a:t>- </a:t>
            </a:r>
            <a:r>
              <a:rPr lang="en-US" sz="2200" dirty="0" err="1">
                <a:latin typeface="Calibri"/>
                <a:cs typeface="Calibri"/>
              </a:rPr>
              <a:t>dobrobyt</a:t>
            </a:r>
            <a:r>
              <a:rPr lang="en-US" sz="2200" dirty="0">
                <a:latin typeface="Calibri"/>
                <a:cs typeface="Calibri"/>
              </a:rPr>
              <a:t>, </a:t>
            </a:r>
            <a:r>
              <a:rPr lang="en-US" sz="2200" dirty="0" err="1">
                <a:latin typeface="Calibri"/>
                <a:cs typeface="Calibri"/>
              </a:rPr>
              <a:t>bogactwo</a:t>
            </a:r>
            <a:r>
              <a:rPr lang="en-US" sz="2200" dirty="0">
                <a:latin typeface="Calibri"/>
                <a:cs typeface="Calibri"/>
              </a:rPr>
              <a:t> </a:t>
            </a:r>
            <a:r>
              <a:rPr lang="en-US" sz="2200" dirty="0" err="1">
                <a:latin typeface="Calibri"/>
                <a:cs typeface="Calibri"/>
              </a:rPr>
              <a:t>oraz</a:t>
            </a:r>
            <a:r>
              <a:rPr lang="en-US" sz="2200" dirty="0">
                <a:latin typeface="Calibri"/>
                <a:cs typeface="Calibri"/>
              </a:rPr>
              <a:t> </a:t>
            </a:r>
            <a:r>
              <a:rPr lang="en-US" sz="2200" dirty="0" err="1">
                <a:latin typeface="Calibri"/>
                <a:cs typeface="Calibri"/>
              </a:rPr>
              <a:t>doskonałość</a:t>
            </a:r>
            <a:r>
              <a:rPr lang="en-US" sz="2200" dirty="0">
                <a:latin typeface="Calibri"/>
                <a:cs typeface="Calibri"/>
              </a:rPr>
              <a:t> </a:t>
            </a:r>
            <a:r>
              <a:rPr lang="en-US" sz="2200" dirty="0" err="1">
                <a:latin typeface="Calibri"/>
                <a:cs typeface="Calibri"/>
              </a:rPr>
              <a:t>i</a:t>
            </a:r>
            <a:r>
              <a:rPr lang="en-US" sz="2200" dirty="0">
                <a:latin typeface="Calibri"/>
                <a:cs typeface="Calibri"/>
              </a:rPr>
              <a:t> </a:t>
            </a:r>
            <a:r>
              <a:rPr lang="en-US" sz="2200" dirty="0" err="1">
                <a:latin typeface="Calibri"/>
                <a:cs typeface="Calibri"/>
              </a:rPr>
              <a:t>wieczność</a:t>
            </a:r>
            <a:r>
              <a:rPr lang="en-US" sz="2200" dirty="0">
                <a:latin typeface="Calibri"/>
                <a:cs typeface="Calibri"/>
              </a:rPr>
              <a:t>.</a:t>
            </a:r>
          </a:p>
          <a:p>
            <a:pPr marL="0" indent="0">
              <a:buNone/>
            </a:pPr>
            <a:r>
              <a:rPr lang="en-US" sz="2200" dirty="0" err="1">
                <a:latin typeface="Calibri"/>
                <a:cs typeface="Calibri"/>
              </a:rPr>
              <a:t>Dlatego</a:t>
            </a:r>
            <a:r>
              <a:rPr lang="en-US" sz="2200" dirty="0">
                <a:latin typeface="Calibri"/>
                <a:cs typeface="Calibri"/>
              </a:rPr>
              <a:t> </a:t>
            </a:r>
            <a:r>
              <a:rPr lang="en-US" sz="2200" dirty="0" err="1">
                <a:latin typeface="Calibri"/>
                <a:cs typeface="Calibri"/>
              </a:rPr>
              <a:t>te</a:t>
            </a:r>
            <a:r>
              <a:rPr lang="en-US" sz="2200" dirty="0">
                <a:latin typeface="Calibri"/>
                <a:cs typeface="Calibri"/>
              </a:rPr>
              <a:t> </a:t>
            </a:r>
            <a:r>
              <a:rPr lang="en-US" sz="2200" dirty="0" err="1">
                <a:latin typeface="Calibri"/>
                <a:cs typeface="Calibri"/>
              </a:rPr>
              <a:t>kolory</a:t>
            </a:r>
            <a:r>
              <a:rPr lang="en-US" sz="2200" dirty="0">
                <a:latin typeface="Calibri"/>
                <a:cs typeface="Calibri"/>
              </a:rPr>
              <a:t> </a:t>
            </a:r>
            <a:r>
              <a:rPr lang="en-US" sz="2200" dirty="0" err="1">
                <a:latin typeface="Calibri"/>
                <a:cs typeface="Calibri"/>
              </a:rPr>
              <a:t>mają</a:t>
            </a:r>
            <a:r>
              <a:rPr lang="en-US" sz="2200" dirty="0">
                <a:latin typeface="Calibri"/>
                <a:cs typeface="Calibri"/>
              </a:rPr>
              <a:t> </a:t>
            </a:r>
            <a:r>
              <a:rPr lang="en-US" sz="2200" dirty="0" err="1">
                <a:latin typeface="Calibri"/>
                <a:cs typeface="Calibri"/>
              </a:rPr>
              <a:t>duże</a:t>
            </a:r>
            <a:r>
              <a:rPr lang="en-US" sz="2200" dirty="0">
                <a:latin typeface="Calibri"/>
                <a:cs typeface="Calibri"/>
              </a:rPr>
              <a:t> </a:t>
            </a:r>
            <a:r>
              <a:rPr lang="en-US" sz="2200" dirty="0" err="1">
                <a:latin typeface="Calibri"/>
                <a:cs typeface="Calibri"/>
              </a:rPr>
              <a:t>znaczenie</a:t>
            </a:r>
            <a:r>
              <a:rPr lang="en-US" sz="2200" dirty="0">
                <a:latin typeface="Calibri"/>
                <a:cs typeface="Calibri"/>
              </a:rPr>
              <a:t> w </a:t>
            </a:r>
            <a:r>
              <a:rPr lang="en-US" sz="2200" dirty="0" err="1">
                <a:latin typeface="Calibri"/>
                <a:cs typeface="Calibri"/>
              </a:rPr>
              <a:t>świątecznych</a:t>
            </a:r>
            <a:r>
              <a:rPr lang="en-US" sz="2200" dirty="0">
                <a:latin typeface="Calibri"/>
                <a:cs typeface="Calibri"/>
              </a:rPr>
              <a:t> </a:t>
            </a:r>
            <a:r>
              <a:rPr lang="en-US" sz="2200" dirty="0" err="1">
                <a:latin typeface="Calibri"/>
                <a:cs typeface="Calibri"/>
              </a:rPr>
              <a:t>ozdobach</a:t>
            </a:r>
            <a:r>
              <a:rPr lang="en-US" sz="2200" dirty="0">
                <a:latin typeface="Calibri"/>
                <a:cs typeface="Calibri"/>
              </a:rPr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sketchy content container">
            <a:extLst>
              <a:ext uri="{FF2B5EF4-FFF2-40B4-BE49-F238E27FC236}">
                <a16:creationId xmlns:a16="http://schemas.microsoft.com/office/drawing/2014/main" id="{E0C43A58-225D-452D-8185-0D89D1EED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921" y="493776"/>
            <a:ext cx="6229604" cy="5722227"/>
          </a:xfrm>
          <a:custGeom>
            <a:avLst/>
            <a:gdLst>
              <a:gd name="connsiteX0" fmla="*/ 0 w 6229604"/>
              <a:gd name="connsiteY0" fmla="*/ 0 h 5722227"/>
              <a:gd name="connsiteX1" fmla="*/ 629882 w 6229604"/>
              <a:gd name="connsiteY1" fmla="*/ 0 h 5722227"/>
              <a:gd name="connsiteX2" fmla="*/ 1135172 w 6229604"/>
              <a:gd name="connsiteY2" fmla="*/ 0 h 5722227"/>
              <a:gd name="connsiteX3" fmla="*/ 1951943 w 6229604"/>
              <a:gd name="connsiteY3" fmla="*/ 0 h 5722227"/>
              <a:gd name="connsiteX4" fmla="*/ 2581825 w 6229604"/>
              <a:gd name="connsiteY4" fmla="*/ 0 h 5722227"/>
              <a:gd name="connsiteX5" fmla="*/ 3211707 w 6229604"/>
              <a:gd name="connsiteY5" fmla="*/ 0 h 5722227"/>
              <a:gd name="connsiteX6" fmla="*/ 4028477 w 6229604"/>
              <a:gd name="connsiteY6" fmla="*/ 0 h 5722227"/>
              <a:gd name="connsiteX7" fmla="*/ 4596063 w 6229604"/>
              <a:gd name="connsiteY7" fmla="*/ 0 h 5722227"/>
              <a:gd name="connsiteX8" fmla="*/ 5412834 w 6229604"/>
              <a:gd name="connsiteY8" fmla="*/ 0 h 5722227"/>
              <a:gd name="connsiteX9" fmla="*/ 6229604 w 6229604"/>
              <a:gd name="connsiteY9" fmla="*/ 0 h 5722227"/>
              <a:gd name="connsiteX10" fmla="*/ 6229604 w 6229604"/>
              <a:gd name="connsiteY10" fmla="*/ 635803 h 5722227"/>
              <a:gd name="connsiteX11" fmla="*/ 6229604 w 6229604"/>
              <a:gd name="connsiteY11" fmla="*/ 1271606 h 5722227"/>
              <a:gd name="connsiteX12" fmla="*/ 6229604 w 6229604"/>
              <a:gd name="connsiteY12" fmla="*/ 1964631 h 5722227"/>
              <a:gd name="connsiteX13" fmla="*/ 6229604 w 6229604"/>
              <a:gd name="connsiteY13" fmla="*/ 2428767 h 5722227"/>
              <a:gd name="connsiteX14" fmla="*/ 6229604 w 6229604"/>
              <a:gd name="connsiteY14" fmla="*/ 3064570 h 5722227"/>
              <a:gd name="connsiteX15" fmla="*/ 6229604 w 6229604"/>
              <a:gd name="connsiteY15" fmla="*/ 3700373 h 5722227"/>
              <a:gd name="connsiteX16" fmla="*/ 6229604 w 6229604"/>
              <a:gd name="connsiteY16" fmla="*/ 4336176 h 5722227"/>
              <a:gd name="connsiteX17" fmla="*/ 6229604 w 6229604"/>
              <a:gd name="connsiteY17" fmla="*/ 5029202 h 5722227"/>
              <a:gd name="connsiteX18" fmla="*/ 6229604 w 6229604"/>
              <a:gd name="connsiteY18" fmla="*/ 5722227 h 5722227"/>
              <a:gd name="connsiteX19" fmla="*/ 5475130 w 6229604"/>
              <a:gd name="connsiteY19" fmla="*/ 5722227 h 5722227"/>
              <a:gd name="connsiteX20" fmla="*/ 4907544 w 6229604"/>
              <a:gd name="connsiteY20" fmla="*/ 5722227 h 5722227"/>
              <a:gd name="connsiteX21" fmla="*/ 4090773 w 6229604"/>
              <a:gd name="connsiteY21" fmla="*/ 5722227 h 5722227"/>
              <a:gd name="connsiteX22" fmla="*/ 3398595 w 6229604"/>
              <a:gd name="connsiteY22" fmla="*/ 5722227 h 5722227"/>
              <a:gd name="connsiteX23" fmla="*/ 2831009 w 6229604"/>
              <a:gd name="connsiteY23" fmla="*/ 5722227 h 5722227"/>
              <a:gd name="connsiteX24" fmla="*/ 2138831 w 6229604"/>
              <a:gd name="connsiteY24" fmla="*/ 5722227 h 5722227"/>
              <a:gd name="connsiteX25" fmla="*/ 1633541 w 6229604"/>
              <a:gd name="connsiteY25" fmla="*/ 5722227 h 5722227"/>
              <a:gd name="connsiteX26" fmla="*/ 1128251 w 6229604"/>
              <a:gd name="connsiteY26" fmla="*/ 5722227 h 5722227"/>
              <a:gd name="connsiteX27" fmla="*/ 0 w 6229604"/>
              <a:gd name="connsiteY27" fmla="*/ 5722227 h 5722227"/>
              <a:gd name="connsiteX28" fmla="*/ 0 w 6229604"/>
              <a:gd name="connsiteY28" fmla="*/ 5200869 h 5722227"/>
              <a:gd name="connsiteX29" fmla="*/ 0 w 6229604"/>
              <a:gd name="connsiteY29" fmla="*/ 4450621 h 5722227"/>
              <a:gd name="connsiteX30" fmla="*/ 0 w 6229604"/>
              <a:gd name="connsiteY30" fmla="*/ 3872040 h 5722227"/>
              <a:gd name="connsiteX31" fmla="*/ 0 w 6229604"/>
              <a:gd name="connsiteY31" fmla="*/ 3407904 h 5722227"/>
              <a:gd name="connsiteX32" fmla="*/ 0 w 6229604"/>
              <a:gd name="connsiteY32" fmla="*/ 2714879 h 5722227"/>
              <a:gd name="connsiteX33" fmla="*/ 0 w 6229604"/>
              <a:gd name="connsiteY33" fmla="*/ 2193520 h 5722227"/>
              <a:gd name="connsiteX34" fmla="*/ 0 w 6229604"/>
              <a:gd name="connsiteY34" fmla="*/ 1500495 h 5722227"/>
              <a:gd name="connsiteX35" fmla="*/ 0 w 6229604"/>
              <a:gd name="connsiteY35" fmla="*/ 750248 h 5722227"/>
              <a:gd name="connsiteX36" fmla="*/ 0 w 6229604"/>
              <a:gd name="connsiteY36" fmla="*/ 0 h 572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29604" h="5722227" extrusionOk="0">
                <a:moveTo>
                  <a:pt x="0" y="0"/>
                </a:moveTo>
                <a:cubicBezTo>
                  <a:pt x="134765" y="733"/>
                  <a:pt x="359555" y="-15387"/>
                  <a:pt x="629882" y="0"/>
                </a:cubicBezTo>
                <a:cubicBezTo>
                  <a:pt x="900209" y="15387"/>
                  <a:pt x="965450" y="15937"/>
                  <a:pt x="1135172" y="0"/>
                </a:cubicBezTo>
                <a:cubicBezTo>
                  <a:pt x="1304894" y="-15937"/>
                  <a:pt x="1787212" y="10921"/>
                  <a:pt x="1951943" y="0"/>
                </a:cubicBezTo>
                <a:cubicBezTo>
                  <a:pt x="2116674" y="-10921"/>
                  <a:pt x="2378222" y="13313"/>
                  <a:pt x="2581825" y="0"/>
                </a:cubicBezTo>
                <a:cubicBezTo>
                  <a:pt x="2785428" y="-13313"/>
                  <a:pt x="2915218" y="19972"/>
                  <a:pt x="3211707" y="0"/>
                </a:cubicBezTo>
                <a:cubicBezTo>
                  <a:pt x="3508196" y="-19972"/>
                  <a:pt x="3832828" y="-34359"/>
                  <a:pt x="4028477" y="0"/>
                </a:cubicBezTo>
                <a:cubicBezTo>
                  <a:pt x="4224126" y="34359"/>
                  <a:pt x="4361257" y="4467"/>
                  <a:pt x="4596063" y="0"/>
                </a:cubicBezTo>
                <a:cubicBezTo>
                  <a:pt x="4830869" y="-4467"/>
                  <a:pt x="5091403" y="-7365"/>
                  <a:pt x="5412834" y="0"/>
                </a:cubicBezTo>
                <a:cubicBezTo>
                  <a:pt x="5734265" y="7365"/>
                  <a:pt x="6034988" y="-26786"/>
                  <a:pt x="6229604" y="0"/>
                </a:cubicBezTo>
                <a:cubicBezTo>
                  <a:pt x="6208296" y="256153"/>
                  <a:pt x="6219810" y="335049"/>
                  <a:pt x="6229604" y="635803"/>
                </a:cubicBezTo>
                <a:cubicBezTo>
                  <a:pt x="6239398" y="936557"/>
                  <a:pt x="6230184" y="1092448"/>
                  <a:pt x="6229604" y="1271606"/>
                </a:cubicBezTo>
                <a:cubicBezTo>
                  <a:pt x="6229024" y="1450764"/>
                  <a:pt x="6217841" y="1797531"/>
                  <a:pt x="6229604" y="1964631"/>
                </a:cubicBezTo>
                <a:cubicBezTo>
                  <a:pt x="6241367" y="2131731"/>
                  <a:pt x="6220367" y="2235822"/>
                  <a:pt x="6229604" y="2428767"/>
                </a:cubicBezTo>
                <a:cubicBezTo>
                  <a:pt x="6238841" y="2621712"/>
                  <a:pt x="6220929" y="2925917"/>
                  <a:pt x="6229604" y="3064570"/>
                </a:cubicBezTo>
                <a:cubicBezTo>
                  <a:pt x="6238279" y="3203223"/>
                  <a:pt x="6256755" y="3501958"/>
                  <a:pt x="6229604" y="3700373"/>
                </a:cubicBezTo>
                <a:cubicBezTo>
                  <a:pt x="6202453" y="3898788"/>
                  <a:pt x="6201714" y="4046823"/>
                  <a:pt x="6229604" y="4336176"/>
                </a:cubicBezTo>
                <a:cubicBezTo>
                  <a:pt x="6257494" y="4625529"/>
                  <a:pt x="6258821" y="4774033"/>
                  <a:pt x="6229604" y="5029202"/>
                </a:cubicBezTo>
                <a:cubicBezTo>
                  <a:pt x="6200387" y="5284371"/>
                  <a:pt x="6233334" y="5383875"/>
                  <a:pt x="6229604" y="5722227"/>
                </a:cubicBezTo>
                <a:cubicBezTo>
                  <a:pt x="6016393" y="5707881"/>
                  <a:pt x="5684528" y="5751176"/>
                  <a:pt x="5475130" y="5722227"/>
                </a:cubicBezTo>
                <a:cubicBezTo>
                  <a:pt x="5265732" y="5693278"/>
                  <a:pt x="5082862" y="5732690"/>
                  <a:pt x="4907544" y="5722227"/>
                </a:cubicBezTo>
                <a:cubicBezTo>
                  <a:pt x="4732226" y="5711764"/>
                  <a:pt x="4474837" y="5716289"/>
                  <a:pt x="4090773" y="5722227"/>
                </a:cubicBezTo>
                <a:cubicBezTo>
                  <a:pt x="3706709" y="5728165"/>
                  <a:pt x="3645902" y="5723973"/>
                  <a:pt x="3398595" y="5722227"/>
                </a:cubicBezTo>
                <a:cubicBezTo>
                  <a:pt x="3151288" y="5720481"/>
                  <a:pt x="3001606" y="5732695"/>
                  <a:pt x="2831009" y="5722227"/>
                </a:cubicBezTo>
                <a:cubicBezTo>
                  <a:pt x="2660412" y="5711759"/>
                  <a:pt x="2424161" y="5689878"/>
                  <a:pt x="2138831" y="5722227"/>
                </a:cubicBezTo>
                <a:cubicBezTo>
                  <a:pt x="1853501" y="5754576"/>
                  <a:pt x="1788223" y="5720540"/>
                  <a:pt x="1633541" y="5722227"/>
                </a:cubicBezTo>
                <a:cubicBezTo>
                  <a:pt x="1478859" y="5723915"/>
                  <a:pt x="1324151" y="5739059"/>
                  <a:pt x="1128251" y="5722227"/>
                </a:cubicBezTo>
                <a:cubicBezTo>
                  <a:pt x="932351" y="5705396"/>
                  <a:pt x="522340" y="5691488"/>
                  <a:pt x="0" y="5722227"/>
                </a:cubicBezTo>
                <a:cubicBezTo>
                  <a:pt x="-8445" y="5596771"/>
                  <a:pt x="-11215" y="5344833"/>
                  <a:pt x="0" y="5200869"/>
                </a:cubicBezTo>
                <a:cubicBezTo>
                  <a:pt x="11215" y="5056905"/>
                  <a:pt x="20310" y="4693766"/>
                  <a:pt x="0" y="4450621"/>
                </a:cubicBezTo>
                <a:cubicBezTo>
                  <a:pt x="-20310" y="4207476"/>
                  <a:pt x="817" y="4075053"/>
                  <a:pt x="0" y="3872040"/>
                </a:cubicBezTo>
                <a:cubicBezTo>
                  <a:pt x="-817" y="3669027"/>
                  <a:pt x="-21729" y="3595882"/>
                  <a:pt x="0" y="3407904"/>
                </a:cubicBezTo>
                <a:cubicBezTo>
                  <a:pt x="21729" y="3219926"/>
                  <a:pt x="-30605" y="3052469"/>
                  <a:pt x="0" y="2714879"/>
                </a:cubicBezTo>
                <a:cubicBezTo>
                  <a:pt x="30605" y="2377289"/>
                  <a:pt x="-16081" y="2430808"/>
                  <a:pt x="0" y="2193520"/>
                </a:cubicBezTo>
                <a:cubicBezTo>
                  <a:pt x="16081" y="1956232"/>
                  <a:pt x="18120" y="1817979"/>
                  <a:pt x="0" y="1500495"/>
                </a:cubicBezTo>
                <a:cubicBezTo>
                  <a:pt x="-18120" y="1183011"/>
                  <a:pt x="23969" y="972269"/>
                  <a:pt x="0" y="750248"/>
                </a:cubicBezTo>
                <a:cubicBezTo>
                  <a:pt x="-23969" y="528227"/>
                  <a:pt x="-3769" y="358360"/>
                  <a:pt x="0" y="0"/>
                </a:cubicBez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26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wewnątrz, żyjący, pomieszczenie, jasne&#10;&#10;Opis wygenerowany automatycznie">
            <a:extLst>
              <a:ext uri="{FF2B5EF4-FFF2-40B4-BE49-F238E27FC236}">
                <a16:creationId xmlns:a16="http://schemas.microsoft.com/office/drawing/2014/main" id="{B98FF148-F310-4FF2-84E0-434B47042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752" r="-1" b="-1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171768C-1A77-4385-B736-4D031901B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04" y="4553712"/>
            <a:ext cx="10908792" cy="106984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7200" err="1">
                <a:solidFill>
                  <a:schemeClr val="bg1"/>
                </a:solidFill>
                <a:latin typeface="Mistral"/>
              </a:rPr>
              <a:t>Świąteczne</a:t>
            </a:r>
            <a:r>
              <a:rPr lang="en-US" sz="7200">
                <a:solidFill>
                  <a:schemeClr val="bg1"/>
                </a:solidFill>
                <a:latin typeface="Mistral"/>
              </a:rPr>
              <a:t> </a:t>
            </a:r>
            <a:r>
              <a:rPr lang="en-US" sz="7200" err="1">
                <a:solidFill>
                  <a:schemeClr val="bg1"/>
                </a:solidFill>
                <a:latin typeface="Mistral"/>
              </a:rPr>
              <a:t>tradycje</a:t>
            </a:r>
            <a:r>
              <a:rPr lang="en-US" sz="7200">
                <a:solidFill>
                  <a:schemeClr val="bg1"/>
                </a:solidFill>
                <a:latin typeface="Mistral"/>
              </a:rPr>
              <a:t> </a:t>
            </a:r>
            <a:r>
              <a:rPr lang="en-US" sz="7200" err="1">
                <a:solidFill>
                  <a:schemeClr val="bg1"/>
                </a:solidFill>
                <a:latin typeface="Mistral"/>
              </a:rPr>
              <a:t>na</a:t>
            </a:r>
            <a:r>
              <a:rPr lang="en-US" sz="7200">
                <a:solidFill>
                  <a:schemeClr val="bg1"/>
                </a:solidFill>
                <a:latin typeface="Mistral"/>
              </a:rPr>
              <a:t> </a:t>
            </a:r>
            <a:r>
              <a:rPr lang="en-US" sz="7200" err="1">
                <a:solidFill>
                  <a:schemeClr val="bg1"/>
                </a:solidFill>
                <a:latin typeface="Mistral"/>
              </a:rPr>
              <a:t>świecie</a:t>
            </a:r>
            <a:r>
              <a:rPr lang="en-US" sz="7200">
                <a:solidFill>
                  <a:schemeClr val="bg1"/>
                </a:solidFill>
                <a:latin typeface="Mistral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458205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5DAA40F-4F28-4316-934E-C55D7C3AA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6D467C8-A8E0-468B-B88D-9CEEE37B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3345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29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8BD5AA6-08A7-4E83-886A-53686DC93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329184"/>
            <a:ext cx="6241568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>
                <a:solidFill>
                  <a:schemeClr val="bg1"/>
                </a:solidFill>
              </a:rPr>
              <a:t>USA-Stany Zjednoczone</a:t>
            </a:r>
          </a:p>
        </p:txBody>
      </p:sp>
      <p:sp>
        <p:nvSpPr>
          <p:cNvPr id="16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EE24640-C5B3-4ECF-B4F9-56F0F03713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1" y="2706624"/>
            <a:ext cx="6241568" cy="3483864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Po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pierwsze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– w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Stanach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świętuje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się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krócej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Główne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świętowanie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z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uroczystym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obiadem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przypada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na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25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grudnia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czyli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na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sam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dzień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Bożego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Narodzenia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, a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nie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na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Wigilię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jak </a:t>
            </a:r>
            <a:r>
              <a:rPr lang="pl-PL" sz="3000" dirty="0">
                <a:solidFill>
                  <a:schemeClr val="bg1"/>
                </a:solidFill>
                <a:latin typeface="Calibri"/>
                <a:cs typeface="Calibri"/>
              </a:rPr>
              <a:t>dzieję się to w Polsce.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Niektórzy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dodatkowo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świętują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w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Wigilię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dla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innych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to po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prostu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wieczór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przed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świętami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Natomiast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26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grudnia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to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już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zupełnie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normalny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dzień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roboczy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prezenty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najczęściej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rozpakowuje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się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w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Boże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libri"/>
                <a:cs typeface="Calibri"/>
              </a:rPr>
              <a:t>Narodzenie</a:t>
            </a: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 od rana.</a:t>
            </a:r>
          </a:p>
        </p:txBody>
      </p:sp>
      <p:pic>
        <p:nvPicPr>
          <p:cNvPr id="4" name="Obraz 5">
            <a:hlinkClick r:id="" action="ppaction://media"/>
            <a:extLst>
              <a:ext uri="{FF2B5EF4-FFF2-40B4-BE49-F238E27FC236}">
                <a16:creationId xmlns:a16="http://schemas.microsoft.com/office/drawing/2014/main" id="{A00D7072-0873-48D2-B7AF-80B8DC0A4A9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890692" y="329183"/>
            <a:ext cx="3901440" cy="2926080"/>
          </a:xfrm>
          <a:prstGeom prst="rect">
            <a:avLst/>
          </a:pr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034E8CC3-826A-410A-97D3-E011CCB53F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834304" y="3828851"/>
            <a:ext cx="4014216" cy="22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82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ED1D94F-BC8C-4ABD-9133-E5FE8FD01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budynek, zewnętrzne, ulica, droga&#10;&#10;Opis wygenerowany automatycznie">
            <a:extLst>
              <a:ext uri="{FF2B5EF4-FFF2-40B4-BE49-F238E27FC236}">
                <a16:creationId xmlns:a16="http://schemas.microsoft.com/office/drawing/2014/main" id="{55187249-2D80-4CEC-BF2D-8C47D8D373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 amt="40000"/>
          </a:blip>
          <a:srcRect t="5538" b="6227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5C3D302-B233-454D-B72C-89046E9C0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5512" y="494951"/>
            <a:ext cx="4023360" cy="572222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700"/>
              <a:t>Wielka Brytania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25C061-0897-427A-A026-9B48599D1B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248" y="850392"/>
            <a:ext cx="5824728" cy="5001768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en-US" sz="3000" dirty="0">
                <a:latin typeface="Calibri"/>
                <a:cs typeface="Calibri"/>
              </a:rPr>
              <a:t>W </a:t>
            </a:r>
            <a:r>
              <a:rPr lang="en-US" sz="3000" dirty="0" err="1">
                <a:latin typeface="Calibri"/>
                <a:cs typeface="Calibri"/>
              </a:rPr>
              <a:t>Polsce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najważniejszy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dzień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Świąt</a:t>
            </a:r>
            <a:r>
              <a:rPr lang="en-US" sz="3000" dirty="0">
                <a:latin typeface="Calibri"/>
                <a:cs typeface="Calibri"/>
              </a:rPr>
              <a:t> to 24 </a:t>
            </a:r>
            <a:r>
              <a:rPr lang="en-US" sz="3000" dirty="0" err="1">
                <a:latin typeface="Calibri"/>
                <a:cs typeface="Calibri"/>
              </a:rPr>
              <a:t>grudnia</a:t>
            </a:r>
            <a:r>
              <a:rPr lang="en-US" sz="3000" dirty="0">
                <a:latin typeface="Calibri"/>
                <a:cs typeface="Calibri"/>
              </a:rPr>
              <a:t>, </a:t>
            </a:r>
            <a:r>
              <a:rPr lang="en-US" sz="3000" dirty="0" err="1">
                <a:latin typeface="Calibri"/>
                <a:cs typeface="Calibri"/>
              </a:rPr>
              <a:t>Wigilia</a:t>
            </a:r>
            <a:r>
              <a:rPr lang="en-US" sz="3000" dirty="0">
                <a:latin typeface="Calibri"/>
                <a:cs typeface="Calibri"/>
              </a:rPr>
              <a:t>. To </a:t>
            </a:r>
            <a:r>
              <a:rPr lang="en-US" sz="3000" dirty="0" err="1">
                <a:latin typeface="Calibri"/>
                <a:cs typeface="Calibri"/>
              </a:rPr>
              <a:t>na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nią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przygotowujemy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się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już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kilka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tygodni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wcześniej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i</a:t>
            </a:r>
            <a:r>
              <a:rPr lang="en-US" sz="3000" dirty="0">
                <a:latin typeface="Calibri"/>
                <a:cs typeface="Calibri"/>
              </a:rPr>
              <a:t> to </a:t>
            </a:r>
            <a:r>
              <a:rPr lang="en-US" sz="3000" dirty="0" err="1">
                <a:latin typeface="Calibri"/>
                <a:cs typeface="Calibri"/>
              </a:rPr>
              <a:t>na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słynnego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karpia</a:t>
            </a:r>
            <a:r>
              <a:rPr lang="en-US" sz="3000" dirty="0">
                <a:latin typeface="Calibri"/>
                <a:cs typeface="Calibri"/>
              </a:rPr>
              <a:t>, </a:t>
            </a:r>
            <a:r>
              <a:rPr lang="en-US" sz="3000" dirty="0" err="1">
                <a:latin typeface="Calibri"/>
                <a:cs typeface="Calibri"/>
              </a:rPr>
              <a:t>barszcz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czy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grzybową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wyczekujemy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cały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rok</a:t>
            </a:r>
            <a:r>
              <a:rPr lang="en-US" sz="3000" dirty="0">
                <a:latin typeface="Calibri"/>
                <a:cs typeface="Calibri"/>
              </a:rPr>
              <a:t>. W UK </a:t>
            </a:r>
            <a:r>
              <a:rPr lang="en-US" sz="3000" dirty="0" err="1">
                <a:latin typeface="Calibri"/>
                <a:cs typeface="Calibri"/>
              </a:rPr>
              <a:t>czegoś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takiego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nie</a:t>
            </a:r>
            <a:r>
              <a:rPr lang="en-US" sz="3000" dirty="0">
                <a:latin typeface="Calibri"/>
                <a:cs typeface="Calibri"/>
              </a:rPr>
              <a:t> ma, </a:t>
            </a:r>
            <a:r>
              <a:rPr lang="en-US" sz="3000" dirty="0" err="1">
                <a:latin typeface="Calibri"/>
                <a:cs typeface="Calibri"/>
              </a:rPr>
              <a:t>dla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Brytyjczyków</a:t>
            </a:r>
            <a:r>
              <a:rPr lang="en-US" sz="3000" dirty="0">
                <a:latin typeface="Calibri"/>
                <a:cs typeface="Calibri"/>
              </a:rPr>
              <a:t> to </a:t>
            </a:r>
            <a:r>
              <a:rPr lang="en-US" sz="3000" dirty="0" err="1">
                <a:latin typeface="Calibri"/>
                <a:cs typeface="Calibri"/>
              </a:rPr>
              <a:t>normalny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dzień</a:t>
            </a:r>
            <a:r>
              <a:rPr lang="en-US" sz="3000" dirty="0">
                <a:latin typeface="Calibri"/>
                <a:cs typeface="Calibri"/>
              </a:rPr>
              <a:t> (</a:t>
            </a:r>
            <a:r>
              <a:rPr lang="en-US" sz="3000" dirty="0" err="1">
                <a:latin typeface="Calibri"/>
                <a:cs typeface="Calibri"/>
              </a:rPr>
              <a:t>jedyne</a:t>
            </a:r>
            <a:r>
              <a:rPr lang="en-US" sz="3000" dirty="0">
                <a:latin typeface="Calibri"/>
                <a:cs typeface="Calibri"/>
              </a:rPr>
              <a:t> co </a:t>
            </a:r>
            <a:r>
              <a:rPr lang="en-US" sz="3000" dirty="0" err="1">
                <a:latin typeface="Calibri"/>
                <a:cs typeface="Calibri"/>
              </a:rPr>
              <a:t>tego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dnia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robią</a:t>
            </a:r>
            <a:r>
              <a:rPr lang="pl-PL" sz="3000" dirty="0">
                <a:latin typeface="Calibri"/>
                <a:cs typeface="Calibri"/>
              </a:rPr>
              <a:t>,</a:t>
            </a:r>
            <a:r>
              <a:rPr lang="en-US" sz="3000" dirty="0">
                <a:latin typeface="Calibri"/>
                <a:cs typeface="Calibri"/>
              </a:rPr>
              <a:t> to </a:t>
            </a:r>
            <a:r>
              <a:rPr lang="en-US" sz="3000" dirty="0" err="1">
                <a:latin typeface="Calibri"/>
                <a:cs typeface="Calibri"/>
              </a:rPr>
              <a:t>powieszeni</a:t>
            </a:r>
            <a:r>
              <a:rPr lang="pl-PL" sz="3000" dirty="0">
                <a:latin typeface="Calibri"/>
                <a:cs typeface="Calibri"/>
              </a:rPr>
              <a:t>e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skarpet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na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kominkach</a:t>
            </a:r>
            <a:r>
              <a:rPr lang="en-US" sz="3000" dirty="0">
                <a:latin typeface="Calibri"/>
                <a:cs typeface="Calibri"/>
              </a:rPr>
              <a:t>), a </a:t>
            </a:r>
            <a:r>
              <a:rPr lang="en-US" sz="3000" dirty="0" err="1">
                <a:latin typeface="Calibri"/>
                <a:cs typeface="Calibri"/>
              </a:rPr>
              <a:t>świętowanie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rozpoczynają</a:t>
            </a:r>
            <a:r>
              <a:rPr lang="en-US" sz="3000" dirty="0">
                <a:latin typeface="Calibri"/>
                <a:cs typeface="Calibri"/>
              </a:rPr>
              <a:t> 25 </a:t>
            </a:r>
            <a:r>
              <a:rPr lang="en-US" sz="3000" dirty="0" err="1">
                <a:latin typeface="Calibri"/>
                <a:cs typeface="Calibri"/>
              </a:rPr>
              <a:t>grudnia</a:t>
            </a:r>
            <a:r>
              <a:rPr lang="en-US" sz="3000" dirty="0">
                <a:latin typeface="Calibri"/>
                <a:cs typeface="Calibri"/>
              </a:rPr>
              <a:t> (,,</a:t>
            </a:r>
            <a:r>
              <a:rPr lang="en-US" sz="3000" b="1" dirty="0">
                <a:latin typeface="Calibri"/>
                <a:cs typeface="Calibri"/>
              </a:rPr>
              <a:t>Christmas Day</a:t>
            </a:r>
            <a:r>
              <a:rPr lang="en-US" sz="3000" dirty="0">
                <a:latin typeface="Calibri"/>
                <a:cs typeface="Calibri"/>
              </a:rPr>
              <a:t>”) </a:t>
            </a:r>
            <a:r>
              <a:rPr lang="en-US" sz="3000" dirty="0" err="1">
                <a:latin typeface="Calibri"/>
                <a:cs typeface="Calibri"/>
              </a:rPr>
              <a:t>uroczystym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obiadem</a:t>
            </a:r>
            <a:r>
              <a:rPr lang="en-US" sz="3000" dirty="0">
                <a:latin typeface="Calibri"/>
                <a:cs typeface="Calibri"/>
              </a:rPr>
              <a:t> w </a:t>
            </a:r>
            <a:r>
              <a:rPr lang="en-US" sz="3000" dirty="0" err="1">
                <a:latin typeface="Calibri"/>
                <a:cs typeface="Calibri"/>
              </a:rPr>
              <a:t>gronie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rodziny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czy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przyjaciół</a:t>
            </a:r>
            <a:r>
              <a:rPr lang="en-US" sz="3000" dirty="0">
                <a:latin typeface="Calibri"/>
                <a:cs typeface="Calibri"/>
              </a:rPr>
              <a:t>. </a:t>
            </a:r>
            <a:r>
              <a:rPr lang="en-US" sz="3000" dirty="0" err="1">
                <a:latin typeface="Calibri"/>
                <a:cs typeface="Calibri"/>
              </a:rPr>
              <a:t>Takie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uroczystości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często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organizowane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są</a:t>
            </a:r>
            <a:r>
              <a:rPr lang="en-US" sz="3000" dirty="0">
                <a:latin typeface="Calibri"/>
                <a:cs typeface="Calibri"/>
              </a:rPr>
              <a:t> w </a:t>
            </a:r>
            <a:r>
              <a:rPr lang="en-US" sz="3000" dirty="0" err="1">
                <a:latin typeface="Calibri"/>
                <a:cs typeface="Calibri"/>
              </a:rPr>
              <a:t>restauracjach</a:t>
            </a:r>
            <a:r>
              <a:rPr lang="en-US" sz="3000" dirty="0">
                <a:latin typeface="Calibri"/>
                <a:cs typeface="Calibri"/>
              </a:rPr>
              <a:t>, co </a:t>
            </a:r>
            <a:r>
              <a:rPr lang="en-US" sz="3000" dirty="0" err="1">
                <a:latin typeface="Calibri"/>
                <a:cs typeface="Calibri"/>
              </a:rPr>
              <a:t>dla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lang="en-US" sz="3000" dirty="0" err="1">
                <a:latin typeface="Calibri"/>
                <a:cs typeface="Calibri"/>
              </a:rPr>
              <a:t>nas</a:t>
            </a:r>
            <a:r>
              <a:rPr lang="en-US" sz="3000" dirty="0">
                <a:latin typeface="Calibri"/>
                <a:cs typeface="Calibri"/>
              </a:rPr>
              <a:t>, </a:t>
            </a:r>
            <a:r>
              <a:rPr lang="en-US" sz="3000" dirty="0" err="1">
                <a:latin typeface="Calibri"/>
                <a:cs typeface="Calibri"/>
              </a:rPr>
              <a:t>Polaków</a:t>
            </a:r>
            <a:r>
              <a:rPr lang="en-US" sz="3000" dirty="0">
                <a:latin typeface="Calibri"/>
                <a:cs typeface="Calibri"/>
              </a:rPr>
              <a:t> jest </a:t>
            </a:r>
            <a:r>
              <a:rPr lang="en-US" sz="3000" dirty="0" err="1">
                <a:latin typeface="Calibri"/>
                <a:cs typeface="Calibri"/>
              </a:rPr>
              <a:t>nie</a:t>
            </a:r>
            <a:r>
              <a:rPr lang="en-US" sz="3000" dirty="0">
                <a:latin typeface="Calibri"/>
                <a:cs typeface="Calibri"/>
              </a:rPr>
              <a:t> do </a:t>
            </a:r>
            <a:r>
              <a:rPr lang="en-US" sz="3000" dirty="0" err="1">
                <a:latin typeface="Calibri"/>
                <a:cs typeface="Calibri"/>
              </a:rPr>
              <a:t>pomyślenia</a:t>
            </a:r>
            <a:r>
              <a:rPr lang="en-US" sz="3000" dirty="0">
                <a:latin typeface="Calibri"/>
                <a:cs typeface="Calibri"/>
              </a:rPr>
              <a:t>.</a:t>
            </a:r>
          </a:p>
        </p:txBody>
      </p:sp>
      <p:sp>
        <p:nvSpPr>
          <p:cNvPr id="14" name="sketchy content container">
            <a:extLst>
              <a:ext uri="{FF2B5EF4-FFF2-40B4-BE49-F238E27FC236}">
                <a16:creationId xmlns:a16="http://schemas.microsoft.com/office/drawing/2014/main" id="{65C49067-A40C-4881-A0C6-21B612551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75" y="494951"/>
            <a:ext cx="6229604" cy="5722227"/>
          </a:xfrm>
          <a:custGeom>
            <a:avLst/>
            <a:gdLst>
              <a:gd name="connsiteX0" fmla="*/ 0 w 6229604"/>
              <a:gd name="connsiteY0" fmla="*/ 0 h 5722227"/>
              <a:gd name="connsiteX1" fmla="*/ 629882 w 6229604"/>
              <a:gd name="connsiteY1" fmla="*/ 0 h 5722227"/>
              <a:gd name="connsiteX2" fmla="*/ 1135172 w 6229604"/>
              <a:gd name="connsiteY2" fmla="*/ 0 h 5722227"/>
              <a:gd name="connsiteX3" fmla="*/ 1951943 w 6229604"/>
              <a:gd name="connsiteY3" fmla="*/ 0 h 5722227"/>
              <a:gd name="connsiteX4" fmla="*/ 2581825 w 6229604"/>
              <a:gd name="connsiteY4" fmla="*/ 0 h 5722227"/>
              <a:gd name="connsiteX5" fmla="*/ 3211707 w 6229604"/>
              <a:gd name="connsiteY5" fmla="*/ 0 h 5722227"/>
              <a:gd name="connsiteX6" fmla="*/ 4028477 w 6229604"/>
              <a:gd name="connsiteY6" fmla="*/ 0 h 5722227"/>
              <a:gd name="connsiteX7" fmla="*/ 4596063 w 6229604"/>
              <a:gd name="connsiteY7" fmla="*/ 0 h 5722227"/>
              <a:gd name="connsiteX8" fmla="*/ 5412834 w 6229604"/>
              <a:gd name="connsiteY8" fmla="*/ 0 h 5722227"/>
              <a:gd name="connsiteX9" fmla="*/ 6229604 w 6229604"/>
              <a:gd name="connsiteY9" fmla="*/ 0 h 5722227"/>
              <a:gd name="connsiteX10" fmla="*/ 6229604 w 6229604"/>
              <a:gd name="connsiteY10" fmla="*/ 635803 h 5722227"/>
              <a:gd name="connsiteX11" fmla="*/ 6229604 w 6229604"/>
              <a:gd name="connsiteY11" fmla="*/ 1271606 h 5722227"/>
              <a:gd name="connsiteX12" fmla="*/ 6229604 w 6229604"/>
              <a:gd name="connsiteY12" fmla="*/ 1964631 h 5722227"/>
              <a:gd name="connsiteX13" fmla="*/ 6229604 w 6229604"/>
              <a:gd name="connsiteY13" fmla="*/ 2428767 h 5722227"/>
              <a:gd name="connsiteX14" fmla="*/ 6229604 w 6229604"/>
              <a:gd name="connsiteY14" fmla="*/ 3064570 h 5722227"/>
              <a:gd name="connsiteX15" fmla="*/ 6229604 w 6229604"/>
              <a:gd name="connsiteY15" fmla="*/ 3700373 h 5722227"/>
              <a:gd name="connsiteX16" fmla="*/ 6229604 w 6229604"/>
              <a:gd name="connsiteY16" fmla="*/ 4336176 h 5722227"/>
              <a:gd name="connsiteX17" fmla="*/ 6229604 w 6229604"/>
              <a:gd name="connsiteY17" fmla="*/ 5029202 h 5722227"/>
              <a:gd name="connsiteX18" fmla="*/ 6229604 w 6229604"/>
              <a:gd name="connsiteY18" fmla="*/ 5722227 h 5722227"/>
              <a:gd name="connsiteX19" fmla="*/ 5475130 w 6229604"/>
              <a:gd name="connsiteY19" fmla="*/ 5722227 h 5722227"/>
              <a:gd name="connsiteX20" fmla="*/ 4907544 w 6229604"/>
              <a:gd name="connsiteY20" fmla="*/ 5722227 h 5722227"/>
              <a:gd name="connsiteX21" fmla="*/ 4090773 w 6229604"/>
              <a:gd name="connsiteY21" fmla="*/ 5722227 h 5722227"/>
              <a:gd name="connsiteX22" fmla="*/ 3398595 w 6229604"/>
              <a:gd name="connsiteY22" fmla="*/ 5722227 h 5722227"/>
              <a:gd name="connsiteX23" fmla="*/ 2831009 w 6229604"/>
              <a:gd name="connsiteY23" fmla="*/ 5722227 h 5722227"/>
              <a:gd name="connsiteX24" fmla="*/ 2138831 w 6229604"/>
              <a:gd name="connsiteY24" fmla="*/ 5722227 h 5722227"/>
              <a:gd name="connsiteX25" fmla="*/ 1633541 w 6229604"/>
              <a:gd name="connsiteY25" fmla="*/ 5722227 h 5722227"/>
              <a:gd name="connsiteX26" fmla="*/ 1128251 w 6229604"/>
              <a:gd name="connsiteY26" fmla="*/ 5722227 h 5722227"/>
              <a:gd name="connsiteX27" fmla="*/ 0 w 6229604"/>
              <a:gd name="connsiteY27" fmla="*/ 5722227 h 5722227"/>
              <a:gd name="connsiteX28" fmla="*/ 0 w 6229604"/>
              <a:gd name="connsiteY28" fmla="*/ 5200869 h 5722227"/>
              <a:gd name="connsiteX29" fmla="*/ 0 w 6229604"/>
              <a:gd name="connsiteY29" fmla="*/ 4450621 h 5722227"/>
              <a:gd name="connsiteX30" fmla="*/ 0 w 6229604"/>
              <a:gd name="connsiteY30" fmla="*/ 3872040 h 5722227"/>
              <a:gd name="connsiteX31" fmla="*/ 0 w 6229604"/>
              <a:gd name="connsiteY31" fmla="*/ 3407904 h 5722227"/>
              <a:gd name="connsiteX32" fmla="*/ 0 w 6229604"/>
              <a:gd name="connsiteY32" fmla="*/ 2714879 h 5722227"/>
              <a:gd name="connsiteX33" fmla="*/ 0 w 6229604"/>
              <a:gd name="connsiteY33" fmla="*/ 2193520 h 5722227"/>
              <a:gd name="connsiteX34" fmla="*/ 0 w 6229604"/>
              <a:gd name="connsiteY34" fmla="*/ 1500495 h 5722227"/>
              <a:gd name="connsiteX35" fmla="*/ 0 w 6229604"/>
              <a:gd name="connsiteY35" fmla="*/ 750248 h 5722227"/>
              <a:gd name="connsiteX36" fmla="*/ 0 w 6229604"/>
              <a:gd name="connsiteY36" fmla="*/ 0 h 572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29604" h="5722227" extrusionOk="0">
                <a:moveTo>
                  <a:pt x="0" y="0"/>
                </a:moveTo>
                <a:cubicBezTo>
                  <a:pt x="134765" y="733"/>
                  <a:pt x="359555" y="-15387"/>
                  <a:pt x="629882" y="0"/>
                </a:cubicBezTo>
                <a:cubicBezTo>
                  <a:pt x="900209" y="15387"/>
                  <a:pt x="965450" y="15937"/>
                  <a:pt x="1135172" y="0"/>
                </a:cubicBezTo>
                <a:cubicBezTo>
                  <a:pt x="1304894" y="-15937"/>
                  <a:pt x="1787212" y="10921"/>
                  <a:pt x="1951943" y="0"/>
                </a:cubicBezTo>
                <a:cubicBezTo>
                  <a:pt x="2116674" y="-10921"/>
                  <a:pt x="2378222" y="13313"/>
                  <a:pt x="2581825" y="0"/>
                </a:cubicBezTo>
                <a:cubicBezTo>
                  <a:pt x="2785428" y="-13313"/>
                  <a:pt x="2915218" y="19972"/>
                  <a:pt x="3211707" y="0"/>
                </a:cubicBezTo>
                <a:cubicBezTo>
                  <a:pt x="3508196" y="-19972"/>
                  <a:pt x="3832828" y="-34359"/>
                  <a:pt x="4028477" y="0"/>
                </a:cubicBezTo>
                <a:cubicBezTo>
                  <a:pt x="4224126" y="34359"/>
                  <a:pt x="4361257" y="4467"/>
                  <a:pt x="4596063" y="0"/>
                </a:cubicBezTo>
                <a:cubicBezTo>
                  <a:pt x="4830869" y="-4467"/>
                  <a:pt x="5091403" y="-7365"/>
                  <a:pt x="5412834" y="0"/>
                </a:cubicBezTo>
                <a:cubicBezTo>
                  <a:pt x="5734265" y="7365"/>
                  <a:pt x="6034988" y="-26786"/>
                  <a:pt x="6229604" y="0"/>
                </a:cubicBezTo>
                <a:cubicBezTo>
                  <a:pt x="6208296" y="256153"/>
                  <a:pt x="6219810" y="335049"/>
                  <a:pt x="6229604" y="635803"/>
                </a:cubicBezTo>
                <a:cubicBezTo>
                  <a:pt x="6239398" y="936557"/>
                  <a:pt x="6230184" y="1092448"/>
                  <a:pt x="6229604" y="1271606"/>
                </a:cubicBezTo>
                <a:cubicBezTo>
                  <a:pt x="6229024" y="1450764"/>
                  <a:pt x="6217841" y="1797531"/>
                  <a:pt x="6229604" y="1964631"/>
                </a:cubicBezTo>
                <a:cubicBezTo>
                  <a:pt x="6241367" y="2131731"/>
                  <a:pt x="6220367" y="2235822"/>
                  <a:pt x="6229604" y="2428767"/>
                </a:cubicBezTo>
                <a:cubicBezTo>
                  <a:pt x="6238841" y="2621712"/>
                  <a:pt x="6220929" y="2925917"/>
                  <a:pt x="6229604" y="3064570"/>
                </a:cubicBezTo>
                <a:cubicBezTo>
                  <a:pt x="6238279" y="3203223"/>
                  <a:pt x="6256755" y="3501958"/>
                  <a:pt x="6229604" y="3700373"/>
                </a:cubicBezTo>
                <a:cubicBezTo>
                  <a:pt x="6202453" y="3898788"/>
                  <a:pt x="6201714" y="4046823"/>
                  <a:pt x="6229604" y="4336176"/>
                </a:cubicBezTo>
                <a:cubicBezTo>
                  <a:pt x="6257494" y="4625529"/>
                  <a:pt x="6258821" y="4774033"/>
                  <a:pt x="6229604" y="5029202"/>
                </a:cubicBezTo>
                <a:cubicBezTo>
                  <a:pt x="6200387" y="5284371"/>
                  <a:pt x="6233334" y="5383875"/>
                  <a:pt x="6229604" y="5722227"/>
                </a:cubicBezTo>
                <a:cubicBezTo>
                  <a:pt x="6016393" y="5707881"/>
                  <a:pt x="5684528" y="5751176"/>
                  <a:pt x="5475130" y="5722227"/>
                </a:cubicBezTo>
                <a:cubicBezTo>
                  <a:pt x="5265732" y="5693278"/>
                  <a:pt x="5082862" y="5732690"/>
                  <a:pt x="4907544" y="5722227"/>
                </a:cubicBezTo>
                <a:cubicBezTo>
                  <a:pt x="4732226" y="5711764"/>
                  <a:pt x="4474837" y="5716289"/>
                  <a:pt x="4090773" y="5722227"/>
                </a:cubicBezTo>
                <a:cubicBezTo>
                  <a:pt x="3706709" y="5728165"/>
                  <a:pt x="3645902" y="5723973"/>
                  <a:pt x="3398595" y="5722227"/>
                </a:cubicBezTo>
                <a:cubicBezTo>
                  <a:pt x="3151288" y="5720481"/>
                  <a:pt x="3001606" y="5732695"/>
                  <a:pt x="2831009" y="5722227"/>
                </a:cubicBezTo>
                <a:cubicBezTo>
                  <a:pt x="2660412" y="5711759"/>
                  <a:pt x="2424161" y="5689878"/>
                  <a:pt x="2138831" y="5722227"/>
                </a:cubicBezTo>
                <a:cubicBezTo>
                  <a:pt x="1853501" y="5754576"/>
                  <a:pt x="1788223" y="5720540"/>
                  <a:pt x="1633541" y="5722227"/>
                </a:cubicBezTo>
                <a:cubicBezTo>
                  <a:pt x="1478859" y="5723915"/>
                  <a:pt x="1324151" y="5739059"/>
                  <a:pt x="1128251" y="5722227"/>
                </a:cubicBezTo>
                <a:cubicBezTo>
                  <a:pt x="932351" y="5705396"/>
                  <a:pt x="522340" y="5691488"/>
                  <a:pt x="0" y="5722227"/>
                </a:cubicBezTo>
                <a:cubicBezTo>
                  <a:pt x="-8445" y="5596771"/>
                  <a:pt x="-11215" y="5344833"/>
                  <a:pt x="0" y="5200869"/>
                </a:cubicBezTo>
                <a:cubicBezTo>
                  <a:pt x="11215" y="5056905"/>
                  <a:pt x="20310" y="4693766"/>
                  <a:pt x="0" y="4450621"/>
                </a:cubicBezTo>
                <a:cubicBezTo>
                  <a:pt x="-20310" y="4207476"/>
                  <a:pt x="817" y="4075053"/>
                  <a:pt x="0" y="3872040"/>
                </a:cubicBezTo>
                <a:cubicBezTo>
                  <a:pt x="-817" y="3669027"/>
                  <a:pt x="-21729" y="3595882"/>
                  <a:pt x="0" y="3407904"/>
                </a:cubicBezTo>
                <a:cubicBezTo>
                  <a:pt x="21729" y="3219926"/>
                  <a:pt x="-30605" y="3052469"/>
                  <a:pt x="0" y="2714879"/>
                </a:cubicBezTo>
                <a:cubicBezTo>
                  <a:pt x="30605" y="2377289"/>
                  <a:pt x="-16081" y="2430808"/>
                  <a:pt x="0" y="2193520"/>
                </a:cubicBezTo>
                <a:cubicBezTo>
                  <a:pt x="16081" y="1956232"/>
                  <a:pt x="18120" y="1817979"/>
                  <a:pt x="0" y="1500495"/>
                </a:cubicBezTo>
                <a:cubicBezTo>
                  <a:pt x="-18120" y="1183011"/>
                  <a:pt x="23969" y="972269"/>
                  <a:pt x="0" y="750248"/>
                </a:cubicBezTo>
                <a:cubicBezTo>
                  <a:pt x="-23969" y="528227"/>
                  <a:pt x="-3769" y="358360"/>
                  <a:pt x="0" y="0"/>
                </a:cubicBez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4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98FE0E0-D95D-46EF-A375-475D4DB0E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siedzi, stół, kobieta, zielony&#10;&#10;Opis wygenerowany automatycznie">
            <a:extLst>
              <a:ext uri="{FF2B5EF4-FFF2-40B4-BE49-F238E27FC236}">
                <a16:creationId xmlns:a16="http://schemas.microsoft.com/office/drawing/2014/main" id="{7DCE0FF8-900D-4203-8121-DFB6CDCEA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"/>
          <a:stretch/>
        </p:blipFill>
        <p:spPr>
          <a:xfrm>
            <a:off x="20" y="10"/>
            <a:ext cx="12188931" cy="68579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503E11D-D7FB-44ED-80F1-8CDAD7A9A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8EDBB3-3F1E-4DB7-A882-B971008A4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6894575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600">
                <a:solidFill>
                  <a:schemeClr val="bg1"/>
                </a:solidFill>
                <a:latin typeface="Mistral"/>
              </a:rPr>
              <a:t>Filmy, </a:t>
            </a:r>
            <a:r>
              <a:rPr lang="en-US" sz="6600" err="1">
                <a:solidFill>
                  <a:schemeClr val="bg1"/>
                </a:solidFill>
                <a:latin typeface="Mistral"/>
              </a:rPr>
              <a:t>które</a:t>
            </a:r>
            <a:r>
              <a:rPr lang="en-US" sz="6600">
                <a:solidFill>
                  <a:schemeClr val="bg1"/>
                </a:solidFill>
                <a:latin typeface="Mistral"/>
              </a:rPr>
              <a:t> </a:t>
            </a:r>
            <a:r>
              <a:rPr lang="en-US" sz="6600" err="1">
                <a:solidFill>
                  <a:schemeClr val="bg1"/>
                </a:solidFill>
                <a:latin typeface="Mistral"/>
              </a:rPr>
              <a:t>warto</a:t>
            </a:r>
            <a:br>
              <a:rPr lang="en-US" sz="6600">
                <a:latin typeface="Mistral"/>
              </a:rPr>
            </a:br>
            <a:r>
              <a:rPr lang="en-US" sz="6600" err="1">
                <a:solidFill>
                  <a:schemeClr val="bg1"/>
                </a:solidFill>
                <a:latin typeface="Mistral"/>
              </a:rPr>
              <a:t>obejrzeć</a:t>
            </a:r>
            <a:r>
              <a:rPr lang="en-US" sz="6600">
                <a:solidFill>
                  <a:schemeClr val="bg1"/>
                </a:solidFill>
                <a:latin typeface="Mistral"/>
              </a:rPr>
              <a:t> w </a:t>
            </a:r>
            <a:r>
              <a:rPr lang="en-US" sz="6600" err="1">
                <a:solidFill>
                  <a:schemeClr val="bg1"/>
                </a:solidFill>
                <a:latin typeface="Mistral"/>
              </a:rPr>
              <a:t>Święta</a:t>
            </a:r>
            <a:r>
              <a:rPr lang="en-US" sz="6600">
                <a:solidFill>
                  <a:schemeClr val="bg1"/>
                </a:solidFill>
                <a:latin typeface="Mistral"/>
              </a:rPr>
              <a:t>...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2D82A42F-AEBE-4065-9792-036A904D8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646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2E674"/>
          </a:solidFill>
          <a:ln w="38100" cap="rnd">
            <a:solidFill>
              <a:srgbClr val="E2E67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65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B99EBE8-3B0A-4F6E-9437-07066139A76C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5600">
                <a:latin typeface="+mj-lt"/>
                <a:ea typeface="+mj-ea"/>
                <a:cs typeface="+mj-cs"/>
              </a:rPr>
              <a:t>"Kevin sam w domu"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CD9131"/>
          </a:solidFill>
          <a:ln w="38100" cap="rnd">
            <a:solidFill>
              <a:srgbClr val="CD913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1A004E2-E09C-438D-9190-F57A97EC45D9}"/>
              </a:ext>
            </a:extLst>
          </p:cNvPr>
          <p:cNvSpPr txBox="1"/>
          <p:nvPr/>
        </p:nvSpPr>
        <p:spPr>
          <a:xfrm>
            <a:off x="640080" y="2872899"/>
            <a:ext cx="4674908" cy="332066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900">
                <a:latin typeface="Calibri"/>
                <a:cs typeface="Calibri"/>
              </a:rPr>
              <a:t>Corocznym świątecznym zwyczajem na całym świecie stało się oglądanie kultowego filmu "Kevin sam w domu". Film w 2020 roku skończył 30 lat.</a:t>
            </a:r>
          </a:p>
          <a:p>
            <a:pPr marL="1143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900" b="1">
                <a:latin typeface="Calibri"/>
                <a:ea typeface="+mn-lt"/>
                <a:cs typeface="+mn-lt"/>
              </a:rPr>
              <a:t>Kevin </a:t>
            </a:r>
            <a:r>
              <a:rPr lang="pl-PL" sz="1900" b="1" err="1">
                <a:latin typeface="Calibri"/>
                <a:ea typeface="+mn-lt"/>
                <a:cs typeface="+mn-lt"/>
              </a:rPr>
              <a:t>McCallister</a:t>
            </a:r>
            <a:r>
              <a:rPr lang="pl-PL" sz="1900">
                <a:latin typeface="Calibri"/>
                <a:ea typeface="+mn-lt"/>
                <a:cs typeface="+mn-lt"/>
              </a:rPr>
              <a:t> to ośmioletni chłopiec, który pochodzi z dużej rodziny. Pragnie zostać sam i jego życzenie się spełnia, ale wkrótce przekonuje się, że samotne życie wcale nie jest zabawne. Dzielnie broni swojego domu przed włamywaczami zastawiając na nich pułapki.</a:t>
            </a:r>
            <a:endParaRPr lang="pl-PL" sz="1900">
              <a:latin typeface="Calibri"/>
              <a:cs typeface="Calibri"/>
            </a:endParaRP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latin typeface="Calibri"/>
              <a:cs typeface="Calibri"/>
            </a:endParaRPr>
          </a:p>
        </p:txBody>
      </p:sp>
      <p:pic>
        <p:nvPicPr>
          <p:cNvPr id="4" name="Obraz 4" descr="Obraz zawierający osoba, tekst, wewnątrz, siedzi&#10;&#10;Opis wygenerowany automatycznie">
            <a:extLst>
              <a:ext uri="{FF2B5EF4-FFF2-40B4-BE49-F238E27FC236}">
                <a16:creationId xmlns:a16="http://schemas.microsoft.com/office/drawing/2014/main" id="{E9207D0E-FDA7-4A83-AF48-8F161D0A6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31" b="1198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2744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śnieg, zewnętrzne, pociąg, tor&#10;&#10;Opis wygenerowany automatycznie">
            <a:extLst>
              <a:ext uri="{FF2B5EF4-FFF2-40B4-BE49-F238E27FC236}">
                <a16:creationId xmlns:a16="http://schemas.microsoft.com/office/drawing/2014/main" id="{26386015-F282-41F7-A28C-CE7A88E77C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 amt="90000"/>
          </a:blip>
          <a:srcRect l="914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9" name="Freeform: Shape 13">
            <a:extLst>
              <a:ext uri="{FF2B5EF4-FFF2-40B4-BE49-F238E27FC236}">
                <a16:creationId xmlns:a16="http://schemas.microsoft.com/office/drawing/2014/main" id="{8D5AAC53-3624-41C3-A6B5-1DA97F290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54054" y="760956"/>
            <a:ext cx="6248168" cy="5486563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5A6195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0CAC5D4-B0AC-424D-8AE0-08B86D2EF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262" y="1407694"/>
            <a:ext cx="4511843" cy="156410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100">
                <a:solidFill>
                  <a:srgbClr val="FBF9F6"/>
                </a:solidFill>
              </a:rPr>
              <a:t>"Ekspres polarny"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2499" y="3095719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5A6195"/>
          </a:solidFill>
          <a:ln w="38100" cap="rnd">
            <a:solidFill>
              <a:srgbClr val="5A619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A4E9BC-B36A-4E74-8D81-E6CA7305F9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6261" y="3308684"/>
            <a:ext cx="4633125" cy="2141621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FBF9F6"/>
                </a:solidFill>
                <a:latin typeface="Calibri"/>
                <a:cs typeface="Calibri"/>
              </a:rPr>
              <a:t>Film </a:t>
            </a:r>
            <a:r>
              <a:rPr lang="en-US" sz="2200" dirty="0" err="1">
                <a:solidFill>
                  <a:srgbClr val="FBF9F6"/>
                </a:solidFill>
                <a:latin typeface="Calibri"/>
                <a:cs typeface="Calibri"/>
              </a:rPr>
              <a:t>animowany</a:t>
            </a:r>
            <a:r>
              <a:rPr lang="en-US" sz="2200" dirty="0">
                <a:solidFill>
                  <a:srgbClr val="FBF9F6"/>
                </a:solidFill>
                <a:latin typeface="Calibri"/>
                <a:cs typeface="Calibri"/>
              </a:rPr>
              <a:t>, </a:t>
            </a:r>
            <a:r>
              <a:rPr lang="en-US" sz="2200" dirty="0" err="1">
                <a:solidFill>
                  <a:srgbClr val="FBF9F6"/>
                </a:solidFill>
                <a:latin typeface="Calibri"/>
                <a:cs typeface="Calibri"/>
              </a:rPr>
              <a:t>który</a:t>
            </a:r>
            <a:r>
              <a:rPr lang="en-US" sz="2200" dirty="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FBF9F6"/>
                </a:solidFill>
                <a:latin typeface="Calibri"/>
                <a:cs typeface="Calibri"/>
              </a:rPr>
              <a:t>opowiada</a:t>
            </a:r>
            <a:r>
              <a:rPr lang="en-US" sz="2200" dirty="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FBF9F6"/>
                </a:solidFill>
                <a:latin typeface="Calibri"/>
                <a:cs typeface="Calibri"/>
              </a:rPr>
              <a:t>historię</a:t>
            </a:r>
            <a:r>
              <a:rPr lang="en-US" sz="2200" dirty="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FBF9F6"/>
                </a:solidFill>
                <a:latin typeface="Calibri"/>
                <a:cs typeface="Calibri"/>
              </a:rPr>
              <a:t>chłopca</a:t>
            </a:r>
            <a:r>
              <a:rPr lang="en-US" sz="2200" dirty="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FBF9F6"/>
                </a:solidFill>
                <a:latin typeface="Calibri"/>
                <a:cs typeface="Calibri"/>
              </a:rPr>
              <a:t>powątpie</a:t>
            </a:r>
            <a:r>
              <a:rPr lang="pl-PL" sz="2200" dirty="0" err="1">
                <a:solidFill>
                  <a:srgbClr val="FBF9F6"/>
                </a:solidFill>
                <a:latin typeface="Calibri"/>
                <a:cs typeface="Calibri"/>
              </a:rPr>
              <a:t>wa</a:t>
            </a:r>
            <a:r>
              <a:rPr lang="en-US" sz="2200" dirty="0" err="1">
                <a:solidFill>
                  <a:srgbClr val="FBF9F6"/>
                </a:solidFill>
                <a:latin typeface="Calibri"/>
                <a:cs typeface="Calibri"/>
              </a:rPr>
              <a:t>jącego</a:t>
            </a:r>
            <a:r>
              <a:rPr lang="en-US" sz="2200" dirty="0">
                <a:solidFill>
                  <a:srgbClr val="FBF9F6"/>
                </a:solidFill>
                <a:latin typeface="Calibri"/>
                <a:cs typeface="Calibri"/>
              </a:rPr>
              <a:t> w </a:t>
            </a:r>
            <a:r>
              <a:rPr lang="en-US" sz="2200" dirty="0" err="1">
                <a:solidFill>
                  <a:srgbClr val="FBF9F6"/>
                </a:solidFill>
                <a:latin typeface="Calibri"/>
                <a:cs typeface="Calibri"/>
              </a:rPr>
              <a:t>magię</a:t>
            </a:r>
            <a:r>
              <a:rPr lang="en-US" sz="2200" dirty="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FBF9F6"/>
                </a:solidFill>
                <a:latin typeface="Calibri"/>
                <a:cs typeface="Calibri"/>
              </a:rPr>
              <a:t>Świąt</a:t>
            </a:r>
            <a:r>
              <a:rPr lang="en-US" sz="2200" dirty="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FBF9F6"/>
                </a:solidFill>
                <a:latin typeface="Calibri"/>
                <a:cs typeface="Calibri"/>
              </a:rPr>
              <a:t>Bożego</a:t>
            </a:r>
            <a:r>
              <a:rPr lang="en-US" sz="2200" dirty="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FBF9F6"/>
                </a:solidFill>
                <a:latin typeface="Calibri"/>
                <a:cs typeface="Calibri"/>
              </a:rPr>
              <a:t>Narodzenia</a:t>
            </a:r>
            <a:r>
              <a:rPr lang="en-US" sz="2200" dirty="0">
                <a:solidFill>
                  <a:srgbClr val="FBF9F6"/>
                </a:solidFill>
                <a:latin typeface="Calibri"/>
                <a:cs typeface="Calibri"/>
              </a:rPr>
              <a:t>. </a:t>
            </a:r>
            <a:r>
              <a:rPr lang="en-US" sz="2200" dirty="0" err="1">
                <a:solidFill>
                  <a:srgbClr val="FBF9F6"/>
                </a:solidFill>
                <a:latin typeface="Calibri"/>
                <a:cs typeface="Calibri"/>
              </a:rPr>
              <a:t>Zostaje</a:t>
            </a:r>
            <a:r>
              <a:rPr lang="en-US" sz="2200" dirty="0">
                <a:solidFill>
                  <a:srgbClr val="FBF9F6"/>
                </a:solidFill>
                <a:latin typeface="Calibri"/>
                <a:cs typeface="Calibri"/>
              </a:rPr>
              <a:t> on </a:t>
            </a:r>
            <a:r>
              <a:rPr lang="en-US" sz="2200" dirty="0" err="1">
                <a:solidFill>
                  <a:srgbClr val="FBF9F6"/>
                </a:solidFill>
                <a:latin typeface="Calibri"/>
                <a:cs typeface="Calibri"/>
              </a:rPr>
              <a:t>pasażerem</a:t>
            </a:r>
            <a:r>
              <a:rPr lang="en-US" sz="2200" dirty="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FBF9F6"/>
                </a:solidFill>
                <a:latin typeface="Calibri"/>
                <a:cs typeface="Calibri"/>
              </a:rPr>
              <a:t>pociągu</a:t>
            </a:r>
            <a:r>
              <a:rPr lang="en-US" sz="2200" dirty="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FBF9F6"/>
                </a:solidFill>
                <a:latin typeface="Calibri"/>
                <a:cs typeface="Calibri"/>
              </a:rPr>
              <a:t>zmierzającego</a:t>
            </a:r>
            <a:r>
              <a:rPr lang="en-US" sz="2200" dirty="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FBF9F6"/>
                </a:solidFill>
                <a:latin typeface="Calibri"/>
                <a:cs typeface="Calibri"/>
              </a:rPr>
              <a:t>na</a:t>
            </a:r>
            <a:r>
              <a:rPr lang="en-US" sz="2200" dirty="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FBF9F6"/>
                </a:solidFill>
                <a:latin typeface="Calibri"/>
                <a:cs typeface="Calibri"/>
              </a:rPr>
              <a:t>biegun</a:t>
            </a:r>
            <a:r>
              <a:rPr lang="en-US" sz="2200" dirty="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FBF9F6"/>
                </a:solidFill>
                <a:latin typeface="Calibri"/>
                <a:cs typeface="Calibri"/>
              </a:rPr>
              <a:t>północny</a:t>
            </a:r>
            <a:r>
              <a:rPr lang="pl-PL" sz="2200" dirty="0">
                <a:solidFill>
                  <a:srgbClr val="FBF9F6"/>
                </a:solidFill>
                <a:latin typeface="Calibri"/>
                <a:cs typeface="Calibri"/>
              </a:rPr>
              <a:t> do</a:t>
            </a:r>
            <a:r>
              <a:rPr lang="en-US" sz="2200" dirty="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FBF9F6"/>
                </a:solidFill>
                <a:latin typeface="Calibri"/>
                <a:cs typeface="Calibri"/>
              </a:rPr>
              <a:t>świętego</a:t>
            </a:r>
            <a:r>
              <a:rPr lang="en-US" sz="2200" dirty="0">
                <a:solidFill>
                  <a:srgbClr val="FBF9F6"/>
                </a:solidFill>
                <a:latin typeface="Calibri"/>
                <a:cs typeface="Calibri"/>
              </a:rPr>
              <a:t> M</a:t>
            </a:r>
            <a:r>
              <a:rPr lang="pl-PL" sz="2200" dirty="0">
                <a:solidFill>
                  <a:srgbClr val="FBF9F6"/>
                </a:solidFill>
                <a:latin typeface="Calibri"/>
                <a:cs typeface="Calibri"/>
              </a:rPr>
              <a:t>i</a:t>
            </a:r>
            <a:r>
              <a:rPr lang="en-US" sz="2200" dirty="0" err="1">
                <a:solidFill>
                  <a:srgbClr val="FBF9F6"/>
                </a:solidFill>
                <a:latin typeface="Calibri"/>
                <a:cs typeface="Calibri"/>
              </a:rPr>
              <a:t>kołaja</a:t>
            </a:r>
            <a:r>
              <a:rPr lang="en-US" sz="2200" dirty="0">
                <a:solidFill>
                  <a:srgbClr val="FBF9F6"/>
                </a:solidFill>
                <a:latin typeface="Calibri"/>
                <a:cs typeface="Calibri"/>
              </a:rPr>
              <a:t>. Film jest</a:t>
            </a:r>
            <a:r>
              <a:rPr lang="pl-PL" sz="2200" dirty="0">
                <a:solidFill>
                  <a:srgbClr val="FBF9F6"/>
                </a:solidFill>
                <a:latin typeface="Calibri"/>
                <a:cs typeface="Calibri"/>
              </a:rPr>
              <a:t> ciekawie</a:t>
            </a:r>
            <a:r>
              <a:rPr lang="en-US" sz="2200" dirty="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FBF9F6"/>
                </a:solidFill>
                <a:latin typeface="Calibri"/>
                <a:cs typeface="Calibri"/>
              </a:rPr>
              <a:t>zrealizowany</a:t>
            </a:r>
            <a:r>
              <a:rPr lang="en-US" sz="2200" dirty="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FBF9F6"/>
                </a:solidFill>
                <a:latin typeface="Calibri"/>
                <a:cs typeface="Calibri"/>
              </a:rPr>
              <a:t>i</a:t>
            </a:r>
            <a:r>
              <a:rPr lang="en-US" sz="2200" dirty="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FBF9F6"/>
                </a:solidFill>
                <a:latin typeface="Calibri"/>
                <a:cs typeface="Calibri"/>
              </a:rPr>
              <a:t>bardzo</a:t>
            </a:r>
            <a:r>
              <a:rPr lang="en-US" sz="2200" dirty="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FBF9F6"/>
                </a:solidFill>
                <a:latin typeface="Calibri"/>
                <a:cs typeface="Calibri"/>
              </a:rPr>
              <a:t>pouczający</a:t>
            </a:r>
            <a:r>
              <a:rPr lang="en-US" sz="2200" dirty="0">
                <a:solidFill>
                  <a:srgbClr val="FBF9F6"/>
                </a:solidFill>
                <a:latin typeface="Calibri"/>
                <a:cs typeface="Calibri"/>
              </a:rPr>
              <a:t>. </a:t>
            </a:r>
            <a:r>
              <a:rPr lang="en-US" sz="2200" dirty="0" err="1">
                <a:solidFill>
                  <a:srgbClr val="FBF9F6"/>
                </a:solidFill>
                <a:latin typeface="Calibri"/>
                <a:cs typeface="Calibri"/>
              </a:rPr>
              <a:t>Trzeciego</a:t>
            </a:r>
            <a:r>
              <a:rPr lang="en-US" sz="2200" dirty="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dirty="0" err="1">
                <a:solidFill>
                  <a:srgbClr val="FBF9F6"/>
                </a:solidFill>
                <a:latin typeface="Calibri"/>
                <a:cs typeface="Calibri"/>
              </a:rPr>
              <a:t>grudnia</a:t>
            </a:r>
            <a:r>
              <a:rPr lang="en-US" sz="2200" dirty="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pl-PL" sz="2200" dirty="0">
                <a:solidFill>
                  <a:srgbClr val="FBF9F6"/>
                </a:solidFill>
                <a:latin typeface="Calibri"/>
                <a:cs typeface="Calibri"/>
              </a:rPr>
              <a:t>produkcja </a:t>
            </a:r>
            <a:r>
              <a:rPr lang="en-US" sz="2200" dirty="0" err="1">
                <a:solidFill>
                  <a:srgbClr val="FBF9F6"/>
                </a:solidFill>
                <a:latin typeface="Calibri"/>
                <a:cs typeface="Calibri"/>
              </a:rPr>
              <a:t>skończył</a:t>
            </a:r>
            <a:r>
              <a:rPr lang="pl-PL" sz="2200" dirty="0">
                <a:solidFill>
                  <a:srgbClr val="FBF9F6"/>
                </a:solidFill>
                <a:latin typeface="Calibri"/>
                <a:cs typeface="Calibri"/>
              </a:rPr>
              <a:t>a</a:t>
            </a:r>
            <a:r>
              <a:rPr lang="en-US" sz="2200" dirty="0">
                <a:solidFill>
                  <a:srgbClr val="FBF9F6"/>
                </a:solidFill>
                <a:latin typeface="Calibri"/>
                <a:cs typeface="Calibri"/>
              </a:rPr>
              <a:t> 16 lat.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914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953AF88-440A-4527-B554-30717B454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/>
              <a:t>  </a:t>
            </a:r>
            <a:r>
              <a:rPr lang="en-US" sz="8000" err="1">
                <a:latin typeface="Mistral"/>
              </a:rPr>
              <a:t>Świąteczne</a:t>
            </a:r>
            <a:r>
              <a:rPr lang="en-US" sz="8000">
                <a:latin typeface="Mistral"/>
              </a:rPr>
              <a:t> </a:t>
            </a:r>
            <a:r>
              <a:rPr lang="en-US" sz="8000" err="1">
                <a:latin typeface="Mistral"/>
              </a:rPr>
              <a:t>ciekawostki</a:t>
            </a:r>
            <a:endParaRPr lang="en-US" sz="8000">
              <a:latin typeface="Mistral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072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B6863A"/>
          </a:solidFill>
          <a:ln w="38100" cap="rnd">
            <a:solidFill>
              <a:srgbClr val="B6863A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A324365-09B6-4AD5-A2ED-274CBA5757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Calibri"/>
                <a:cs typeface="Calibri"/>
              </a:rPr>
              <a:t>W 352 r. </a:t>
            </a:r>
            <a:r>
              <a:rPr lang="pl-PL" sz="2400" dirty="0">
                <a:latin typeface="Calibri"/>
                <a:cs typeface="Calibri"/>
              </a:rPr>
              <a:t>po raz pierwszy </a:t>
            </a:r>
            <a:r>
              <a:rPr lang="en-US" sz="2400" dirty="0" err="1">
                <a:latin typeface="Calibri"/>
                <a:cs typeface="Calibri"/>
              </a:rPr>
              <a:t>obchod</a:t>
            </a:r>
            <a:r>
              <a:rPr lang="pl-PL" sz="2400" dirty="0">
                <a:latin typeface="Calibri"/>
                <a:cs typeface="Calibri"/>
              </a:rPr>
              <a:t>zono </a:t>
            </a:r>
            <a:r>
              <a:rPr lang="en-US" sz="2400" dirty="0" err="1">
                <a:latin typeface="Calibri"/>
                <a:cs typeface="Calibri"/>
              </a:rPr>
              <a:t>Boże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pl-PL" sz="2400" dirty="0">
                <a:latin typeface="Calibri"/>
                <a:cs typeface="Calibri"/>
              </a:rPr>
              <a:t>N</a:t>
            </a:r>
            <a:r>
              <a:rPr lang="en-US" sz="2400" dirty="0" err="1">
                <a:latin typeface="Calibri"/>
                <a:cs typeface="Calibri"/>
              </a:rPr>
              <a:t>arodzeni</a:t>
            </a:r>
            <a:r>
              <a:rPr lang="pl-PL" sz="2400" dirty="0">
                <a:latin typeface="Calibri"/>
                <a:cs typeface="Calibri"/>
              </a:rPr>
              <a:t>e</a:t>
            </a:r>
            <a:r>
              <a:rPr lang="en-US" sz="2400" dirty="0">
                <a:latin typeface="Calibri"/>
                <a:cs typeface="Calibri"/>
              </a:rPr>
              <a:t> w </a:t>
            </a:r>
            <a:r>
              <a:rPr lang="en-US" sz="2400" dirty="0" err="1">
                <a:latin typeface="Calibri"/>
                <a:cs typeface="Calibri"/>
              </a:rPr>
              <a:t>Cesarstwie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Rzymskim</a:t>
            </a:r>
            <a:r>
              <a:rPr lang="en-US" sz="2400" dirty="0">
                <a:latin typeface="Calibri"/>
                <a:cs typeface="Calibri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2400" dirty="0" err="1">
                <a:latin typeface="Calibri"/>
                <a:cs typeface="Calibri"/>
              </a:rPr>
              <a:t>Pierwsze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sztuczne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choinki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wykonali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Niemcy</a:t>
            </a:r>
            <a:r>
              <a:rPr lang="en-US" sz="2400" dirty="0">
                <a:latin typeface="Calibri"/>
                <a:cs typeface="Calibri"/>
              </a:rPr>
              <a:t> z </a:t>
            </a:r>
            <a:r>
              <a:rPr lang="en-US" sz="2400" dirty="0" err="1">
                <a:latin typeface="Calibri"/>
                <a:cs typeface="Calibri"/>
              </a:rPr>
              <a:t>gęsich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piór</a:t>
            </a:r>
            <a:r>
              <a:rPr lang="en-US" sz="2400" dirty="0">
                <a:latin typeface="Calibri"/>
                <a:cs typeface="Calibri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2400" dirty="0" err="1">
                <a:latin typeface="Calibri"/>
                <a:cs typeface="Calibri"/>
              </a:rPr>
              <a:t>Według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danych</a:t>
            </a:r>
            <a:r>
              <a:rPr lang="en-US" sz="2400" dirty="0">
                <a:latin typeface="Calibri"/>
                <a:cs typeface="Calibri"/>
              </a:rPr>
              <a:t> z </a:t>
            </a:r>
            <a:r>
              <a:rPr lang="en-US" sz="2400" dirty="0" err="1">
                <a:latin typeface="Calibri"/>
                <a:cs typeface="Calibri"/>
              </a:rPr>
              <a:t>Facebooka</a:t>
            </a:r>
            <a:r>
              <a:rPr lang="pl-PL" sz="2400" dirty="0">
                <a:latin typeface="Calibri"/>
                <a:cs typeface="Calibri"/>
              </a:rPr>
              <a:t>,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dwa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tygodnie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przed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Bożym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Narodzeniem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pl-PL" sz="2400" dirty="0">
                <a:latin typeface="Calibri"/>
                <a:cs typeface="Calibri"/>
              </a:rPr>
              <a:t>to </a:t>
            </a:r>
            <a:r>
              <a:rPr lang="en-US" sz="2400" dirty="0" err="1">
                <a:latin typeface="Calibri"/>
                <a:cs typeface="Calibri"/>
              </a:rPr>
              <a:t>najpopularniejszy</a:t>
            </a:r>
            <a:r>
              <a:rPr lang="en-US" sz="2400" dirty="0">
                <a:latin typeface="Calibri"/>
                <a:cs typeface="Calibri"/>
              </a:rPr>
              <a:t> moment </a:t>
            </a:r>
            <a:r>
              <a:rPr lang="en-US" sz="2400" dirty="0" err="1">
                <a:latin typeface="Calibri"/>
                <a:cs typeface="Calibri"/>
              </a:rPr>
              <a:t>rozstawania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się</a:t>
            </a:r>
            <a:r>
              <a:rPr lang="en-US" sz="2400" dirty="0">
                <a:latin typeface="Calibri"/>
                <a:cs typeface="Calibri"/>
              </a:rPr>
              <a:t> par.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Calibri"/>
                <a:cs typeface="Calibri"/>
              </a:rPr>
              <a:t>W USA </a:t>
            </a:r>
            <a:r>
              <a:rPr lang="en-US" sz="2400" dirty="0" err="1">
                <a:latin typeface="Calibri"/>
                <a:cs typeface="Calibri"/>
              </a:rPr>
              <a:t>płonie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średnio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dwieście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choinek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rocznie</a:t>
            </a:r>
            <a:r>
              <a:rPr lang="en-US" sz="2400" dirty="0">
                <a:latin typeface="Calibri"/>
                <a:cs typeface="Calibri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2400" dirty="0" err="1">
                <a:latin typeface="Calibri"/>
                <a:cs typeface="Calibri"/>
              </a:rPr>
              <a:t>Brytyjczycy</a:t>
            </a:r>
            <a:r>
              <a:rPr lang="en-US" sz="2400" dirty="0">
                <a:latin typeface="Calibri"/>
                <a:cs typeface="Calibri"/>
              </a:rPr>
              <a:t> do </a:t>
            </a:r>
            <a:r>
              <a:rPr lang="en-US" sz="2400" dirty="0" err="1">
                <a:latin typeface="Calibri"/>
                <a:cs typeface="Calibri"/>
              </a:rPr>
              <a:t>kolacji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zakładają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papierowe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korony</a:t>
            </a:r>
            <a:r>
              <a:rPr lang="en-US" sz="2400" dirty="0">
                <a:latin typeface="Calibri"/>
                <a:cs typeface="Calibri"/>
              </a:rPr>
              <a:t>.</a:t>
            </a:r>
          </a:p>
          <a:p>
            <a:pPr>
              <a:lnSpc>
                <a:spcPct val="100000"/>
              </a:lnSpc>
            </a:pPr>
            <a:endParaRPr lang="en-US" sz="3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lang="en-US" sz="3000" dirty="0"/>
          </a:p>
          <a:p>
            <a:pPr>
              <a:lnSpc>
                <a:spcPct val="100000"/>
              </a:lnSpc>
            </a:pPr>
            <a:endParaRPr lang="en-US" sz="3000" dirty="0"/>
          </a:p>
        </p:txBody>
      </p:sp>
      <p:pic>
        <p:nvPicPr>
          <p:cNvPr id="6" name="Obraz 6" descr="Obraz zawierający wewnątrz, stół, tort, budynek&#10;&#10;Opis wygenerowany automatycznie">
            <a:extLst>
              <a:ext uri="{FF2B5EF4-FFF2-40B4-BE49-F238E27FC236}">
                <a16:creationId xmlns:a16="http://schemas.microsoft.com/office/drawing/2014/main" id="{15734BC3-4744-41B6-AD43-651665BD9B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0437" r="26300" b="-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08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7074293-3627-407B-8AF2-8814E4D8D0E5}"/>
              </a:ext>
            </a:extLst>
          </p:cNvPr>
          <p:cNvSpPr txBox="1"/>
          <p:nvPr/>
        </p:nvSpPr>
        <p:spPr>
          <a:xfrm>
            <a:off x="640080" y="483520"/>
            <a:ext cx="4368602" cy="195684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5400">
                <a:latin typeface="Mistral"/>
                <a:ea typeface="+mj-ea"/>
                <a:cs typeface="+mj-cs"/>
              </a:rPr>
              <a:t>Święta Bożego Narodzenia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F6F96F"/>
          </a:solidFill>
          <a:ln w="38100" cap="rnd">
            <a:solidFill>
              <a:srgbClr val="F6F96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DD36B60-A568-44FF-B27A-5984C038A87F}"/>
              </a:ext>
            </a:extLst>
          </p:cNvPr>
          <p:cNvSpPr txBox="1"/>
          <p:nvPr/>
        </p:nvSpPr>
        <p:spPr>
          <a:xfrm>
            <a:off x="640080" y="2872899"/>
            <a:ext cx="4488004" cy="332066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b="1">
                <a:latin typeface="Calibri"/>
                <a:cs typeface="Calibri"/>
              </a:rPr>
              <a:t>Boże Narodzenie</a:t>
            </a:r>
            <a:r>
              <a:rPr lang="pl-PL" sz="2000">
                <a:latin typeface="Calibri"/>
                <a:cs typeface="Calibri"/>
              </a:rPr>
              <a:t>​ - święto upamiętniające narodziny Jezusa Chrystusa. W Polsce pierwszy dzień świąt obchodzimy 25 grudnia, a dzień wcześniej - Wigilię.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>
                <a:latin typeface="Calibri"/>
                <a:cs typeface="Calibri"/>
              </a:rPr>
              <a:t>Boże Narodzenie poprzedzone jest okresem trzytygodniowego oczekiwania, zwanego adwentem. </a:t>
            </a:r>
          </a:p>
        </p:txBody>
      </p:sp>
      <p:pic>
        <p:nvPicPr>
          <p:cNvPr id="6" name="Obraz 6" descr="Obraz zawierający wewnątrz, żyjący, budynek, pomieszczenie&#10;&#10;Opis wygenerowany automatycznie">
            <a:extLst>
              <a:ext uri="{FF2B5EF4-FFF2-40B4-BE49-F238E27FC236}">
                <a16:creationId xmlns:a16="http://schemas.microsoft.com/office/drawing/2014/main" id="{5C38331A-7B39-4F5E-8C12-5174310940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85" r="2082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48526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7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śnieg&#10;&#10;Opis wygenerowany automatycznie">
            <a:extLst>
              <a:ext uri="{FF2B5EF4-FFF2-40B4-BE49-F238E27FC236}">
                <a16:creationId xmlns:a16="http://schemas.microsoft.com/office/drawing/2014/main" id="{AEBE74ED-10A0-4DCE-8A50-96E492BCB7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5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10000">
                <a:cs typeface="Calibri Light"/>
              </a:rPr>
              <a:t>Koniec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9531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pl-PL" sz="4400">
                <a:latin typeface="The Hand"/>
                <a:ea typeface="Source Sans Pro"/>
                <a:cs typeface="Calibri"/>
              </a:rPr>
              <a:t>Przygotowali:</a:t>
            </a:r>
          </a:p>
          <a:p>
            <a:pPr algn="ctr"/>
            <a:r>
              <a:rPr lang="pl-PL" sz="2400">
                <a:latin typeface="Source Sans Pro"/>
                <a:ea typeface="Source Sans Pro"/>
                <a:cs typeface="Calibri"/>
              </a:rPr>
              <a:t>Julia Łasocha</a:t>
            </a:r>
          </a:p>
          <a:p>
            <a:pPr algn="ctr"/>
            <a:r>
              <a:rPr lang="pl-PL" sz="2400">
                <a:latin typeface="Source Sans Pro"/>
                <a:ea typeface="Source Sans Pro"/>
                <a:cs typeface="Calibri"/>
              </a:rPr>
              <a:t>Marcin Przybyła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48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0" name="Rectangle 13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0C781CC-8508-4F96-9DA3-643B5829BDE7}"/>
              </a:ext>
            </a:extLst>
          </p:cNvPr>
          <p:cNvSpPr txBox="1"/>
          <p:nvPr/>
        </p:nvSpPr>
        <p:spPr>
          <a:xfrm>
            <a:off x="640080" y="4777739"/>
            <a:ext cx="3418990" cy="141211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5400">
                <a:latin typeface="Mistral"/>
                <a:ea typeface="+mj-ea"/>
                <a:cs typeface="+mj-cs"/>
              </a:rPr>
              <a:t>"Opowieść wigilijna"</a:t>
            </a:r>
          </a:p>
        </p:txBody>
      </p:sp>
      <p:pic>
        <p:nvPicPr>
          <p:cNvPr id="7" name="Obraz 7" descr="Obraz zawierający osoba, mężczyzna, zewnętrzne, budynek&#10;&#10;Opis wygenerowany automatycznie">
            <a:extLst>
              <a:ext uri="{FF2B5EF4-FFF2-40B4-BE49-F238E27FC236}">
                <a16:creationId xmlns:a16="http://schemas.microsoft.com/office/drawing/2014/main" id="{4FD569AD-383F-437C-A9DC-140B692488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52" b="9776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56733" y="5463634"/>
            <a:ext cx="1371600" cy="27432"/>
          </a:xfrm>
          <a:custGeom>
            <a:avLst/>
            <a:gdLst>
              <a:gd name="connsiteX0" fmla="*/ 0 w 1371600"/>
              <a:gd name="connsiteY0" fmla="*/ 0 h 27432"/>
              <a:gd name="connsiteX1" fmla="*/ 713232 w 1371600"/>
              <a:gd name="connsiteY1" fmla="*/ 0 h 27432"/>
              <a:gd name="connsiteX2" fmla="*/ 1371600 w 1371600"/>
              <a:gd name="connsiteY2" fmla="*/ 0 h 27432"/>
              <a:gd name="connsiteX3" fmla="*/ 1371600 w 1371600"/>
              <a:gd name="connsiteY3" fmla="*/ 27432 h 27432"/>
              <a:gd name="connsiteX4" fmla="*/ 699516 w 1371600"/>
              <a:gd name="connsiteY4" fmla="*/ 27432 h 27432"/>
              <a:gd name="connsiteX5" fmla="*/ 0 w 1371600"/>
              <a:gd name="connsiteY5" fmla="*/ 27432 h 27432"/>
              <a:gd name="connsiteX6" fmla="*/ 0 w 1371600"/>
              <a:gd name="connsiteY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27432" fill="none" extrusionOk="0">
                <a:moveTo>
                  <a:pt x="0" y="0"/>
                </a:moveTo>
                <a:cubicBezTo>
                  <a:pt x="196943" y="-1146"/>
                  <a:pt x="408267" y="-21226"/>
                  <a:pt x="713232" y="0"/>
                </a:cubicBezTo>
                <a:cubicBezTo>
                  <a:pt x="1018197" y="21226"/>
                  <a:pt x="1176465" y="-24520"/>
                  <a:pt x="1371600" y="0"/>
                </a:cubicBezTo>
                <a:cubicBezTo>
                  <a:pt x="1372004" y="8629"/>
                  <a:pt x="1371042" y="13798"/>
                  <a:pt x="1371600" y="27432"/>
                </a:cubicBezTo>
                <a:cubicBezTo>
                  <a:pt x="1106086" y="14473"/>
                  <a:pt x="951335" y="17231"/>
                  <a:pt x="699516" y="27432"/>
                </a:cubicBezTo>
                <a:cubicBezTo>
                  <a:pt x="447697" y="37633"/>
                  <a:pt x="283433" y="6518"/>
                  <a:pt x="0" y="27432"/>
                </a:cubicBezTo>
                <a:cubicBezTo>
                  <a:pt x="-583" y="21140"/>
                  <a:pt x="532" y="8001"/>
                  <a:pt x="0" y="0"/>
                </a:cubicBezTo>
                <a:close/>
              </a:path>
              <a:path w="1371600" h="27432" stroke="0" extrusionOk="0">
                <a:moveTo>
                  <a:pt x="0" y="0"/>
                </a:moveTo>
                <a:cubicBezTo>
                  <a:pt x="220136" y="-18051"/>
                  <a:pt x="430173" y="10591"/>
                  <a:pt x="672084" y="0"/>
                </a:cubicBezTo>
                <a:cubicBezTo>
                  <a:pt x="913995" y="-10591"/>
                  <a:pt x="1164723" y="30754"/>
                  <a:pt x="1371600" y="0"/>
                </a:cubicBezTo>
                <a:cubicBezTo>
                  <a:pt x="1372182" y="10360"/>
                  <a:pt x="1371123" y="21444"/>
                  <a:pt x="1371600" y="27432"/>
                </a:cubicBezTo>
                <a:cubicBezTo>
                  <a:pt x="1072365" y="46142"/>
                  <a:pt x="961528" y="35455"/>
                  <a:pt x="685800" y="27432"/>
                </a:cubicBezTo>
                <a:cubicBezTo>
                  <a:pt x="410072" y="19409"/>
                  <a:pt x="276398" y="11099"/>
                  <a:pt x="0" y="27432"/>
                </a:cubicBezTo>
                <a:cubicBezTo>
                  <a:pt x="1155" y="18353"/>
                  <a:pt x="-485" y="9869"/>
                  <a:pt x="0" y="0"/>
                </a:cubicBezTo>
                <a:close/>
              </a:path>
            </a:pathLst>
          </a:custGeom>
          <a:solidFill>
            <a:srgbClr val="83A8CB"/>
          </a:solidFill>
          <a:ln w="38100" cap="rnd">
            <a:solidFill>
              <a:srgbClr val="83A8CB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CF66F53-4353-4BEE-8679-AD61FA6F117D}"/>
              </a:ext>
            </a:extLst>
          </p:cNvPr>
          <p:cNvSpPr txBox="1"/>
          <p:nvPr/>
        </p:nvSpPr>
        <p:spPr>
          <a:xfrm>
            <a:off x="4654294" y="4777739"/>
            <a:ext cx="6897626" cy="139922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b="1">
                <a:latin typeface="Calibri"/>
                <a:cs typeface="Calibri"/>
              </a:rPr>
              <a:t>Boże Narodzenie</a:t>
            </a:r>
            <a:r>
              <a:rPr lang="pl-PL">
                <a:latin typeface="Calibri"/>
                <a:cs typeface="Calibri"/>
              </a:rPr>
              <a:t>​ to czas życzliwości i serdeczności, o czym przypomina nam lektura "Opowieść wigilijna" Charlesa Dickensa, w której jest opisana część życia pewnego skąpca - </a:t>
            </a:r>
            <a:r>
              <a:rPr lang="pl-PL" err="1">
                <a:latin typeface="Calibri"/>
                <a:cs typeface="Calibri"/>
              </a:rPr>
              <a:t>Ebenezera</a:t>
            </a:r>
            <a:r>
              <a:rPr lang="pl-PL">
                <a:latin typeface="Calibri"/>
                <a:cs typeface="Calibri"/>
              </a:rPr>
              <a:t> </a:t>
            </a:r>
            <a:r>
              <a:rPr lang="pl-PL" err="1">
                <a:latin typeface="Calibri"/>
                <a:cs typeface="Calibri"/>
              </a:rPr>
              <a:t>Scrooge'a</a:t>
            </a:r>
            <a:r>
              <a:rPr lang="pl-PL">
                <a:latin typeface="Calibri"/>
                <a:cs typeface="Calibri"/>
              </a:rPr>
              <a:t>. Pod koniec powieści bohater pod wpływem nawiedzających go duchów dokonuje wewnętrznej przemiany i staje się lepszym człowiekiem.</a:t>
            </a:r>
          </a:p>
        </p:txBody>
      </p:sp>
    </p:spTree>
    <p:extLst>
      <p:ext uri="{BB962C8B-B14F-4D97-AF65-F5344CB8AC3E}">
        <p14:creationId xmlns:p14="http://schemas.microsoft.com/office/powerpoint/2010/main" val="1537900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wewnątrz, stół, żyjący, siedzi&#10;&#10;Opis wygenerowany automatycznie">
            <a:extLst>
              <a:ext uri="{FF2B5EF4-FFF2-40B4-BE49-F238E27FC236}">
                <a16:creationId xmlns:a16="http://schemas.microsoft.com/office/drawing/2014/main" id="{88864066-689B-4D3C-B25B-3F91637838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</a:blip>
          <a:srcRect t="6767" r="-1" b="894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D5AAC53-3624-41C3-A6B5-1DA97F290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54054" y="760956"/>
            <a:ext cx="6248168" cy="5486563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C19144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83A442B-99ED-4330-9C24-A296F33EC4D1}"/>
              </a:ext>
            </a:extLst>
          </p:cNvPr>
          <p:cNvSpPr txBox="1"/>
          <p:nvPr/>
        </p:nvSpPr>
        <p:spPr>
          <a:xfrm>
            <a:off x="6570663" y="1307052"/>
            <a:ext cx="4094309" cy="143884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4800">
                <a:solidFill>
                  <a:srgbClr val="FBF9F6"/>
                </a:solidFill>
                <a:latin typeface="Mistral"/>
                <a:ea typeface="+mj-ea"/>
                <a:cs typeface="+mj-cs"/>
              </a:rPr>
              <a:t>Boże Narodzenie</a:t>
            </a:r>
            <a:r>
              <a:rPr lang="pl-PL" sz="4800">
                <a:solidFill>
                  <a:srgbClr val="FBF9F6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pl-PL" sz="4800">
                <a:solidFill>
                  <a:srgbClr val="FBF9F6"/>
                </a:solidFill>
                <a:latin typeface="Mistral"/>
                <a:ea typeface="+mj-ea"/>
                <a:cs typeface="+mj-cs"/>
              </a:rPr>
              <a:t>tradycje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2499" y="3095719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C19144"/>
          </a:solidFill>
          <a:ln w="38100" cap="rnd">
            <a:solidFill>
              <a:srgbClr val="C1914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089F681-10E0-48CF-974E-2DBD2E2CF4C5}"/>
              </a:ext>
            </a:extLst>
          </p:cNvPr>
          <p:cNvSpPr txBox="1"/>
          <p:nvPr/>
        </p:nvSpPr>
        <p:spPr>
          <a:xfrm>
            <a:off x="5908714" y="2934872"/>
            <a:ext cx="5653916" cy="214162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900">
                <a:solidFill>
                  <a:srgbClr val="FBF9F6"/>
                </a:solidFill>
                <a:latin typeface="Calibri"/>
                <a:cs typeface="Calibri"/>
              </a:rPr>
              <a:t>Tradycje Bożego Narodzenia ukształtowały się na przestrzeni wieków, gdy zwyczaje pochodzące z czasów pogańskich poprzeplatały się ze zwyczajami wprowadzonymi przez Kościół. Obecnie Boże Narodzenie ma charakter święta rodzinnego i zazwyczaj jest obchodzone w gronie najbliższych.</a:t>
            </a:r>
            <a:endParaRPr lang="pl-PL"/>
          </a:p>
          <a:p>
            <a:pPr marL="34290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900">
                <a:solidFill>
                  <a:srgbClr val="FBF9F6"/>
                </a:solidFill>
                <a:latin typeface="Calibri"/>
                <a:cs typeface="Calibri"/>
              </a:rPr>
              <a:t>Oto kilka głównych tradycji w Polsce: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rgbClr val="FBF9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709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AED1D94F-BC8C-4ABD-9133-E5FE8FD01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talerz, stół, żywność, miska&#10;&#10;Opis wygenerowany automatycznie">
            <a:extLst>
              <a:ext uri="{FF2B5EF4-FFF2-40B4-BE49-F238E27FC236}">
                <a16:creationId xmlns:a16="http://schemas.microsoft.com/office/drawing/2014/main" id="{C3290598-D118-4569-BAFD-393700C1A8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868" b="1317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0A24F69-1BA5-40E7-8B0C-73600D8543B0}"/>
              </a:ext>
            </a:extLst>
          </p:cNvPr>
          <p:cNvSpPr txBox="1"/>
          <p:nvPr/>
        </p:nvSpPr>
        <p:spPr>
          <a:xfrm>
            <a:off x="7410494" y="494951"/>
            <a:ext cx="4440303" cy="572222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285750" indent="-285750">
              <a:spcBef>
                <a:spcPct val="0"/>
              </a:spcBef>
              <a:spcAft>
                <a:spcPts val="600"/>
              </a:spcAft>
            </a:pPr>
            <a:r>
              <a:rPr lang="en-US" sz="9600">
                <a:latin typeface="Mistral"/>
                <a:ea typeface="+mj-ea"/>
                <a:cs typeface="+mj-cs"/>
              </a:rPr>
              <a:t>12 </a:t>
            </a:r>
            <a:r>
              <a:rPr lang="en-US" sz="9600" err="1">
                <a:latin typeface="Mistral"/>
                <a:ea typeface="+mj-ea"/>
                <a:cs typeface="+mj-cs"/>
              </a:rPr>
              <a:t>potraw</a:t>
            </a:r>
            <a:endParaRPr lang="en-US" sz="9600">
              <a:latin typeface="Mistral"/>
              <a:ea typeface="+mj-ea"/>
              <a:cs typeface="+mj-cs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BDF7FF0-E44F-4C97-89C9-D5951E18B75B}"/>
              </a:ext>
            </a:extLst>
          </p:cNvPr>
          <p:cNvSpPr txBox="1"/>
          <p:nvPr/>
        </p:nvSpPr>
        <p:spPr>
          <a:xfrm>
            <a:off x="841248" y="1022920"/>
            <a:ext cx="5824728" cy="500176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en-US">
                <a:latin typeface="Calibri"/>
                <a:cs typeface="Calibri"/>
              </a:rPr>
              <a:t>W </a:t>
            </a:r>
            <a:r>
              <a:rPr lang="en-US" err="1">
                <a:latin typeface="Calibri"/>
                <a:cs typeface="Calibri"/>
              </a:rPr>
              <a:t>Wigilię</a:t>
            </a:r>
            <a:r>
              <a:rPr lang="en-US">
                <a:latin typeface="Calibri"/>
                <a:cs typeface="Calibri"/>
              </a:rPr>
              <a:t> jest </a:t>
            </a:r>
            <a:r>
              <a:rPr lang="en-US" err="1">
                <a:latin typeface="Calibri"/>
                <a:cs typeface="Calibri"/>
              </a:rPr>
              <a:t>zwyczaj</a:t>
            </a:r>
            <a:r>
              <a:rPr lang="en-US">
                <a:latin typeface="Calibri"/>
                <a:cs typeface="Calibri"/>
              </a:rPr>
              <a:t> </a:t>
            </a:r>
            <a:r>
              <a:rPr lang="en-US" err="1">
                <a:latin typeface="Calibri"/>
                <a:cs typeface="Calibri"/>
              </a:rPr>
              <a:t>podawania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dwunastu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potraw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nie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zawierających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mięsa</a:t>
            </a:r>
            <a:r>
              <a:rPr lang="en-US">
                <a:latin typeface="Calibri"/>
                <a:cs typeface="Calibri"/>
              </a:rPr>
              <a:t>. Jest to </a:t>
            </a:r>
            <a:r>
              <a:rPr lang="en-US" err="1">
                <a:latin typeface="Calibri"/>
                <a:cs typeface="Calibri"/>
              </a:rPr>
              <a:t>nawiązane</a:t>
            </a:r>
            <a:r>
              <a:rPr lang="en-US">
                <a:latin typeface="Calibri"/>
                <a:cs typeface="Calibri"/>
              </a:rPr>
              <a:t> do 12 </a:t>
            </a:r>
            <a:r>
              <a:rPr lang="en-US" err="1">
                <a:latin typeface="Calibri"/>
                <a:cs typeface="Calibri"/>
              </a:rPr>
              <a:t>apostołów</a:t>
            </a:r>
            <a:r>
              <a:rPr lang="en-US">
                <a:latin typeface="Calibri"/>
                <a:cs typeface="Calibri"/>
              </a:rPr>
              <a:t>. Oto </a:t>
            </a:r>
            <a:r>
              <a:rPr lang="en-US" err="1">
                <a:latin typeface="Calibri"/>
                <a:cs typeface="Calibri"/>
              </a:rPr>
              <a:t>najczęściej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spotykane</a:t>
            </a:r>
            <a:r>
              <a:rPr lang="en-US">
                <a:latin typeface="Calibri"/>
                <a:cs typeface="Calibri"/>
              </a:rPr>
              <a:t> w </a:t>
            </a:r>
            <a:r>
              <a:rPr lang="en-US" err="1">
                <a:latin typeface="Calibri"/>
                <a:cs typeface="Calibri"/>
              </a:rPr>
              <a:t>Polsce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wigilijne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dania</a:t>
            </a:r>
            <a:r>
              <a:rPr lang="en-US">
                <a:latin typeface="Calibri"/>
                <a:cs typeface="Calibri"/>
              </a:rPr>
              <a:t>, </a:t>
            </a:r>
            <a:r>
              <a:rPr lang="en-US" err="1">
                <a:latin typeface="Calibri"/>
                <a:cs typeface="Calibri"/>
              </a:rPr>
              <a:t>które</a:t>
            </a:r>
            <a:r>
              <a:rPr lang="en-US">
                <a:latin typeface="Calibri"/>
                <a:cs typeface="Calibri"/>
              </a:rPr>
              <a:t> </a:t>
            </a:r>
            <a:r>
              <a:rPr lang="en-US" err="1">
                <a:latin typeface="Calibri"/>
                <a:cs typeface="Calibri"/>
              </a:rPr>
              <a:t>mogą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się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różnić</a:t>
            </a:r>
            <a:r>
              <a:rPr lang="en-US">
                <a:latin typeface="Calibri"/>
                <a:cs typeface="Calibri"/>
              </a:rPr>
              <a:t> w </a:t>
            </a:r>
            <a:r>
              <a:rPr lang="en-US" err="1">
                <a:latin typeface="Calibri"/>
                <a:cs typeface="Calibri"/>
              </a:rPr>
              <a:t>zależności</a:t>
            </a:r>
            <a:r>
              <a:rPr lang="en-US">
                <a:latin typeface="Calibri"/>
                <a:cs typeface="Calibri"/>
              </a:rPr>
              <a:t> od </a:t>
            </a:r>
            <a:r>
              <a:rPr lang="en-US" err="1">
                <a:latin typeface="Calibri"/>
                <a:cs typeface="Calibri"/>
              </a:rPr>
              <a:t>regionu</a:t>
            </a:r>
            <a:r>
              <a:rPr lang="en-US">
                <a:latin typeface="Calibri"/>
                <a:cs typeface="Calibri"/>
              </a:rPr>
              <a:t>:</a:t>
            </a:r>
            <a:endParaRPr lang="pl-PL"/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cs typeface="Calibri"/>
              </a:rPr>
              <a:t>Barszcz </a:t>
            </a:r>
            <a:r>
              <a:rPr lang="en-US" err="1">
                <a:latin typeface="Calibri"/>
                <a:cs typeface="Calibri"/>
              </a:rPr>
              <a:t>czerwony</a:t>
            </a:r>
            <a:r>
              <a:rPr lang="en-US">
                <a:latin typeface="Calibri"/>
                <a:cs typeface="Calibri"/>
              </a:rPr>
              <a:t> z </a:t>
            </a:r>
            <a:r>
              <a:rPr lang="en-US" err="1">
                <a:latin typeface="Calibri"/>
                <a:cs typeface="Calibri"/>
              </a:rPr>
              <a:t>uszkami</a:t>
            </a:r>
            <a:endParaRPr lang="en-US">
              <a:latin typeface="Calibri"/>
              <a:cs typeface="Calibri"/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cs typeface="Calibri"/>
              </a:rPr>
              <a:t>Zupa </a:t>
            </a:r>
            <a:r>
              <a:rPr lang="en-US" err="1">
                <a:latin typeface="Calibri"/>
                <a:cs typeface="Calibri"/>
              </a:rPr>
              <a:t>grzybowa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lub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sos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grzybowy</a:t>
            </a:r>
            <a:endParaRPr lang="en-US">
              <a:latin typeface="Calibri"/>
              <a:cs typeface="Calibri"/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cs typeface="Calibri"/>
              </a:rPr>
              <a:t>Pierogi </a:t>
            </a:r>
            <a:r>
              <a:rPr lang="en-US" err="1">
                <a:latin typeface="Calibri"/>
                <a:cs typeface="Calibri"/>
              </a:rPr>
              <a:t>ruskie</a:t>
            </a:r>
            <a:endParaRPr lang="en-US">
              <a:latin typeface="Calibri"/>
              <a:cs typeface="Calibri"/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cs typeface="Calibri"/>
              </a:rPr>
              <a:t>Pierogi z </a:t>
            </a:r>
            <a:r>
              <a:rPr lang="en-US" err="1">
                <a:latin typeface="Calibri"/>
                <a:cs typeface="Calibri"/>
              </a:rPr>
              <a:t>kapustą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i</a:t>
            </a:r>
            <a:r>
              <a:rPr lang="en-US">
                <a:latin typeface="Calibri"/>
                <a:cs typeface="Calibri"/>
              </a:rPr>
              <a:t> </a:t>
            </a:r>
            <a:r>
              <a:rPr lang="en-US" err="1">
                <a:latin typeface="Calibri"/>
                <a:cs typeface="Calibri"/>
              </a:rPr>
              <a:t>grzybami</a:t>
            </a:r>
            <a:endParaRPr lang="en-US">
              <a:latin typeface="Calibri"/>
              <a:cs typeface="Calibri"/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err="1">
                <a:latin typeface="Calibri"/>
                <a:cs typeface="Calibri"/>
              </a:rPr>
              <a:t>Kompot</a:t>
            </a:r>
            <a:r>
              <a:rPr lang="en-US">
                <a:latin typeface="Calibri"/>
                <a:cs typeface="Calibri"/>
              </a:rPr>
              <a:t> z </a:t>
            </a:r>
            <a:r>
              <a:rPr lang="en-US" err="1">
                <a:latin typeface="Calibri"/>
                <a:cs typeface="Calibri"/>
              </a:rPr>
              <a:t>suszu</a:t>
            </a:r>
            <a:endParaRPr lang="en-US">
              <a:latin typeface="Calibri"/>
              <a:cs typeface="Calibri"/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cs typeface="Calibri"/>
              </a:rPr>
              <a:t>Kapusta z </a:t>
            </a:r>
            <a:r>
              <a:rPr lang="en-US" err="1">
                <a:latin typeface="Calibri"/>
                <a:cs typeface="Calibri"/>
              </a:rPr>
              <a:t>grochem</a:t>
            </a:r>
            <a:endParaRPr lang="en-US">
              <a:latin typeface="Calibri"/>
              <a:cs typeface="Calibri"/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cs typeface="Calibri"/>
              </a:rPr>
              <a:t>Ryba po </a:t>
            </a:r>
            <a:r>
              <a:rPr lang="en-US" err="1">
                <a:latin typeface="Calibri"/>
                <a:cs typeface="Calibri"/>
              </a:rPr>
              <a:t>grecku</a:t>
            </a:r>
            <a:endParaRPr lang="en-US">
              <a:latin typeface="Calibri"/>
              <a:cs typeface="Calibri"/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cs typeface="Calibri"/>
              </a:rPr>
              <a:t>Karp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cs typeface="Calibri"/>
              </a:rPr>
              <a:t>Kutia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err="1">
                <a:latin typeface="Calibri"/>
                <a:cs typeface="Calibri"/>
              </a:rPr>
              <a:t>Sernik</a:t>
            </a:r>
            <a:endParaRPr lang="en-US">
              <a:latin typeface="Calibri"/>
              <a:cs typeface="Calibri"/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cs typeface="Calibri"/>
              </a:rPr>
              <a:t>Makowiec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err="1">
                <a:latin typeface="Calibri"/>
                <a:cs typeface="Calibri"/>
              </a:rPr>
              <a:t>Piernik</a:t>
            </a:r>
            <a:endParaRPr lang="en-US">
              <a:latin typeface="Calibri"/>
              <a:cs typeface="Calibri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51" name="sketchy content container">
            <a:extLst>
              <a:ext uri="{FF2B5EF4-FFF2-40B4-BE49-F238E27FC236}">
                <a16:creationId xmlns:a16="http://schemas.microsoft.com/office/drawing/2014/main" id="{65C49067-A40C-4881-A0C6-21B612551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75" y="494951"/>
            <a:ext cx="6229604" cy="5722227"/>
          </a:xfrm>
          <a:custGeom>
            <a:avLst/>
            <a:gdLst>
              <a:gd name="connsiteX0" fmla="*/ 0 w 6229604"/>
              <a:gd name="connsiteY0" fmla="*/ 0 h 5722227"/>
              <a:gd name="connsiteX1" fmla="*/ 629882 w 6229604"/>
              <a:gd name="connsiteY1" fmla="*/ 0 h 5722227"/>
              <a:gd name="connsiteX2" fmla="*/ 1135172 w 6229604"/>
              <a:gd name="connsiteY2" fmla="*/ 0 h 5722227"/>
              <a:gd name="connsiteX3" fmla="*/ 1951943 w 6229604"/>
              <a:gd name="connsiteY3" fmla="*/ 0 h 5722227"/>
              <a:gd name="connsiteX4" fmla="*/ 2581825 w 6229604"/>
              <a:gd name="connsiteY4" fmla="*/ 0 h 5722227"/>
              <a:gd name="connsiteX5" fmla="*/ 3211707 w 6229604"/>
              <a:gd name="connsiteY5" fmla="*/ 0 h 5722227"/>
              <a:gd name="connsiteX6" fmla="*/ 4028477 w 6229604"/>
              <a:gd name="connsiteY6" fmla="*/ 0 h 5722227"/>
              <a:gd name="connsiteX7" fmla="*/ 4596063 w 6229604"/>
              <a:gd name="connsiteY7" fmla="*/ 0 h 5722227"/>
              <a:gd name="connsiteX8" fmla="*/ 5412834 w 6229604"/>
              <a:gd name="connsiteY8" fmla="*/ 0 h 5722227"/>
              <a:gd name="connsiteX9" fmla="*/ 6229604 w 6229604"/>
              <a:gd name="connsiteY9" fmla="*/ 0 h 5722227"/>
              <a:gd name="connsiteX10" fmla="*/ 6229604 w 6229604"/>
              <a:gd name="connsiteY10" fmla="*/ 635803 h 5722227"/>
              <a:gd name="connsiteX11" fmla="*/ 6229604 w 6229604"/>
              <a:gd name="connsiteY11" fmla="*/ 1271606 h 5722227"/>
              <a:gd name="connsiteX12" fmla="*/ 6229604 w 6229604"/>
              <a:gd name="connsiteY12" fmla="*/ 1964631 h 5722227"/>
              <a:gd name="connsiteX13" fmla="*/ 6229604 w 6229604"/>
              <a:gd name="connsiteY13" fmla="*/ 2428767 h 5722227"/>
              <a:gd name="connsiteX14" fmla="*/ 6229604 w 6229604"/>
              <a:gd name="connsiteY14" fmla="*/ 3064570 h 5722227"/>
              <a:gd name="connsiteX15" fmla="*/ 6229604 w 6229604"/>
              <a:gd name="connsiteY15" fmla="*/ 3700373 h 5722227"/>
              <a:gd name="connsiteX16" fmla="*/ 6229604 w 6229604"/>
              <a:gd name="connsiteY16" fmla="*/ 4336176 h 5722227"/>
              <a:gd name="connsiteX17" fmla="*/ 6229604 w 6229604"/>
              <a:gd name="connsiteY17" fmla="*/ 5029202 h 5722227"/>
              <a:gd name="connsiteX18" fmla="*/ 6229604 w 6229604"/>
              <a:gd name="connsiteY18" fmla="*/ 5722227 h 5722227"/>
              <a:gd name="connsiteX19" fmla="*/ 5475130 w 6229604"/>
              <a:gd name="connsiteY19" fmla="*/ 5722227 h 5722227"/>
              <a:gd name="connsiteX20" fmla="*/ 4907544 w 6229604"/>
              <a:gd name="connsiteY20" fmla="*/ 5722227 h 5722227"/>
              <a:gd name="connsiteX21" fmla="*/ 4090773 w 6229604"/>
              <a:gd name="connsiteY21" fmla="*/ 5722227 h 5722227"/>
              <a:gd name="connsiteX22" fmla="*/ 3398595 w 6229604"/>
              <a:gd name="connsiteY22" fmla="*/ 5722227 h 5722227"/>
              <a:gd name="connsiteX23" fmla="*/ 2831009 w 6229604"/>
              <a:gd name="connsiteY23" fmla="*/ 5722227 h 5722227"/>
              <a:gd name="connsiteX24" fmla="*/ 2138831 w 6229604"/>
              <a:gd name="connsiteY24" fmla="*/ 5722227 h 5722227"/>
              <a:gd name="connsiteX25" fmla="*/ 1633541 w 6229604"/>
              <a:gd name="connsiteY25" fmla="*/ 5722227 h 5722227"/>
              <a:gd name="connsiteX26" fmla="*/ 1128251 w 6229604"/>
              <a:gd name="connsiteY26" fmla="*/ 5722227 h 5722227"/>
              <a:gd name="connsiteX27" fmla="*/ 0 w 6229604"/>
              <a:gd name="connsiteY27" fmla="*/ 5722227 h 5722227"/>
              <a:gd name="connsiteX28" fmla="*/ 0 w 6229604"/>
              <a:gd name="connsiteY28" fmla="*/ 5200869 h 5722227"/>
              <a:gd name="connsiteX29" fmla="*/ 0 w 6229604"/>
              <a:gd name="connsiteY29" fmla="*/ 4450621 h 5722227"/>
              <a:gd name="connsiteX30" fmla="*/ 0 w 6229604"/>
              <a:gd name="connsiteY30" fmla="*/ 3872040 h 5722227"/>
              <a:gd name="connsiteX31" fmla="*/ 0 w 6229604"/>
              <a:gd name="connsiteY31" fmla="*/ 3407904 h 5722227"/>
              <a:gd name="connsiteX32" fmla="*/ 0 w 6229604"/>
              <a:gd name="connsiteY32" fmla="*/ 2714879 h 5722227"/>
              <a:gd name="connsiteX33" fmla="*/ 0 w 6229604"/>
              <a:gd name="connsiteY33" fmla="*/ 2193520 h 5722227"/>
              <a:gd name="connsiteX34" fmla="*/ 0 w 6229604"/>
              <a:gd name="connsiteY34" fmla="*/ 1500495 h 5722227"/>
              <a:gd name="connsiteX35" fmla="*/ 0 w 6229604"/>
              <a:gd name="connsiteY35" fmla="*/ 750248 h 5722227"/>
              <a:gd name="connsiteX36" fmla="*/ 0 w 6229604"/>
              <a:gd name="connsiteY36" fmla="*/ 0 h 572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29604" h="5722227" extrusionOk="0">
                <a:moveTo>
                  <a:pt x="0" y="0"/>
                </a:moveTo>
                <a:cubicBezTo>
                  <a:pt x="134765" y="733"/>
                  <a:pt x="359555" y="-15387"/>
                  <a:pt x="629882" y="0"/>
                </a:cubicBezTo>
                <a:cubicBezTo>
                  <a:pt x="900209" y="15387"/>
                  <a:pt x="965450" y="15937"/>
                  <a:pt x="1135172" y="0"/>
                </a:cubicBezTo>
                <a:cubicBezTo>
                  <a:pt x="1304894" y="-15937"/>
                  <a:pt x="1787212" y="10921"/>
                  <a:pt x="1951943" y="0"/>
                </a:cubicBezTo>
                <a:cubicBezTo>
                  <a:pt x="2116674" y="-10921"/>
                  <a:pt x="2378222" y="13313"/>
                  <a:pt x="2581825" y="0"/>
                </a:cubicBezTo>
                <a:cubicBezTo>
                  <a:pt x="2785428" y="-13313"/>
                  <a:pt x="2915218" y="19972"/>
                  <a:pt x="3211707" y="0"/>
                </a:cubicBezTo>
                <a:cubicBezTo>
                  <a:pt x="3508196" y="-19972"/>
                  <a:pt x="3832828" y="-34359"/>
                  <a:pt x="4028477" y="0"/>
                </a:cubicBezTo>
                <a:cubicBezTo>
                  <a:pt x="4224126" y="34359"/>
                  <a:pt x="4361257" y="4467"/>
                  <a:pt x="4596063" y="0"/>
                </a:cubicBezTo>
                <a:cubicBezTo>
                  <a:pt x="4830869" y="-4467"/>
                  <a:pt x="5091403" y="-7365"/>
                  <a:pt x="5412834" y="0"/>
                </a:cubicBezTo>
                <a:cubicBezTo>
                  <a:pt x="5734265" y="7365"/>
                  <a:pt x="6034988" y="-26786"/>
                  <a:pt x="6229604" y="0"/>
                </a:cubicBezTo>
                <a:cubicBezTo>
                  <a:pt x="6208296" y="256153"/>
                  <a:pt x="6219810" y="335049"/>
                  <a:pt x="6229604" y="635803"/>
                </a:cubicBezTo>
                <a:cubicBezTo>
                  <a:pt x="6239398" y="936557"/>
                  <a:pt x="6230184" y="1092448"/>
                  <a:pt x="6229604" y="1271606"/>
                </a:cubicBezTo>
                <a:cubicBezTo>
                  <a:pt x="6229024" y="1450764"/>
                  <a:pt x="6217841" y="1797531"/>
                  <a:pt x="6229604" y="1964631"/>
                </a:cubicBezTo>
                <a:cubicBezTo>
                  <a:pt x="6241367" y="2131731"/>
                  <a:pt x="6220367" y="2235822"/>
                  <a:pt x="6229604" y="2428767"/>
                </a:cubicBezTo>
                <a:cubicBezTo>
                  <a:pt x="6238841" y="2621712"/>
                  <a:pt x="6220929" y="2925917"/>
                  <a:pt x="6229604" y="3064570"/>
                </a:cubicBezTo>
                <a:cubicBezTo>
                  <a:pt x="6238279" y="3203223"/>
                  <a:pt x="6256755" y="3501958"/>
                  <a:pt x="6229604" y="3700373"/>
                </a:cubicBezTo>
                <a:cubicBezTo>
                  <a:pt x="6202453" y="3898788"/>
                  <a:pt x="6201714" y="4046823"/>
                  <a:pt x="6229604" y="4336176"/>
                </a:cubicBezTo>
                <a:cubicBezTo>
                  <a:pt x="6257494" y="4625529"/>
                  <a:pt x="6258821" y="4774033"/>
                  <a:pt x="6229604" y="5029202"/>
                </a:cubicBezTo>
                <a:cubicBezTo>
                  <a:pt x="6200387" y="5284371"/>
                  <a:pt x="6233334" y="5383875"/>
                  <a:pt x="6229604" y="5722227"/>
                </a:cubicBezTo>
                <a:cubicBezTo>
                  <a:pt x="6016393" y="5707881"/>
                  <a:pt x="5684528" y="5751176"/>
                  <a:pt x="5475130" y="5722227"/>
                </a:cubicBezTo>
                <a:cubicBezTo>
                  <a:pt x="5265732" y="5693278"/>
                  <a:pt x="5082862" y="5732690"/>
                  <a:pt x="4907544" y="5722227"/>
                </a:cubicBezTo>
                <a:cubicBezTo>
                  <a:pt x="4732226" y="5711764"/>
                  <a:pt x="4474837" y="5716289"/>
                  <a:pt x="4090773" y="5722227"/>
                </a:cubicBezTo>
                <a:cubicBezTo>
                  <a:pt x="3706709" y="5728165"/>
                  <a:pt x="3645902" y="5723973"/>
                  <a:pt x="3398595" y="5722227"/>
                </a:cubicBezTo>
                <a:cubicBezTo>
                  <a:pt x="3151288" y="5720481"/>
                  <a:pt x="3001606" y="5732695"/>
                  <a:pt x="2831009" y="5722227"/>
                </a:cubicBezTo>
                <a:cubicBezTo>
                  <a:pt x="2660412" y="5711759"/>
                  <a:pt x="2424161" y="5689878"/>
                  <a:pt x="2138831" y="5722227"/>
                </a:cubicBezTo>
                <a:cubicBezTo>
                  <a:pt x="1853501" y="5754576"/>
                  <a:pt x="1788223" y="5720540"/>
                  <a:pt x="1633541" y="5722227"/>
                </a:cubicBezTo>
                <a:cubicBezTo>
                  <a:pt x="1478859" y="5723915"/>
                  <a:pt x="1324151" y="5739059"/>
                  <a:pt x="1128251" y="5722227"/>
                </a:cubicBezTo>
                <a:cubicBezTo>
                  <a:pt x="932351" y="5705396"/>
                  <a:pt x="522340" y="5691488"/>
                  <a:pt x="0" y="5722227"/>
                </a:cubicBezTo>
                <a:cubicBezTo>
                  <a:pt x="-8445" y="5596771"/>
                  <a:pt x="-11215" y="5344833"/>
                  <a:pt x="0" y="5200869"/>
                </a:cubicBezTo>
                <a:cubicBezTo>
                  <a:pt x="11215" y="5056905"/>
                  <a:pt x="20310" y="4693766"/>
                  <a:pt x="0" y="4450621"/>
                </a:cubicBezTo>
                <a:cubicBezTo>
                  <a:pt x="-20310" y="4207476"/>
                  <a:pt x="817" y="4075053"/>
                  <a:pt x="0" y="3872040"/>
                </a:cubicBezTo>
                <a:cubicBezTo>
                  <a:pt x="-817" y="3669027"/>
                  <a:pt x="-21729" y="3595882"/>
                  <a:pt x="0" y="3407904"/>
                </a:cubicBezTo>
                <a:cubicBezTo>
                  <a:pt x="21729" y="3219926"/>
                  <a:pt x="-30605" y="3052469"/>
                  <a:pt x="0" y="2714879"/>
                </a:cubicBezTo>
                <a:cubicBezTo>
                  <a:pt x="30605" y="2377289"/>
                  <a:pt x="-16081" y="2430808"/>
                  <a:pt x="0" y="2193520"/>
                </a:cubicBezTo>
                <a:cubicBezTo>
                  <a:pt x="16081" y="1956232"/>
                  <a:pt x="18120" y="1817979"/>
                  <a:pt x="0" y="1500495"/>
                </a:cubicBezTo>
                <a:cubicBezTo>
                  <a:pt x="-18120" y="1183011"/>
                  <a:pt x="23969" y="972269"/>
                  <a:pt x="0" y="750248"/>
                </a:cubicBezTo>
                <a:cubicBezTo>
                  <a:pt x="-23969" y="528227"/>
                  <a:pt x="-3769" y="358360"/>
                  <a:pt x="0" y="0"/>
                </a:cubicBez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8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żyjący, wewnątrz, pomieszczenie, stół&#10;&#10;Opis wygenerowany automatycznie">
            <a:extLst>
              <a:ext uri="{FF2B5EF4-FFF2-40B4-BE49-F238E27FC236}">
                <a16:creationId xmlns:a16="http://schemas.microsoft.com/office/drawing/2014/main" id="{35F6AA50-01C2-4C9A-B7D0-813E4788BB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</a:blip>
          <a:srcRect t="13631" r="-1" b="239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D5AAC53-3624-41C3-A6B5-1DA97F290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54054" y="760956"/>
            <a:ext cx="6248168" cy="5486563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CD2E64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305D96A-E16C-47D5-9899-0D0A23BE8F05}"/>
              </a:ext>
            </a:extLst>
          </p:cNvPr>
          <p:cNvSpPr txBox="1"/>
          <p:nvPr/>
        </p:nvSpPr>
        <p:spPr>
          <a:xfrm>
            <a:off x="6196262" y="1335807"/>
            <a:ext cx="4511843" cy="156410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6000">
                <a:solidFill>
                  <a:srgbClr val="FBF9F6"/>
                </a:solidFill>
                <a:latin typeface="+mj-lt"/>
                <a:ea typeface="+mj-ea"/>
                <a:cs typeface="+mj-cs"/>
              </a:rPr>
              <a:t>Choinka</a:t>
            </a: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2499" y="3095719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CD2E64"/>
          </a:solidFill>
          <a:ln w="38100" cap="rnd">
            <a:solidFill>
              <a:srgbClr val="CD2E6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329EFF-A5C4-466F-98A7-733266A2DD17}"/>
              </a:ext>
            </a:extLst>
          </p:cNvPr>
          <p:cNvSpPr txBox="1"/>
          <p:nvPr/>
        </p:nvSpPr>
        <p:spPr>
          <a:xfrm>
            <a:off x="6196261" y="3078646"/>
            <a:ext cx="4748143" cy="214162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err="1">
                <a:solidFill>
                  <a:srgbClr val="FBF9F6"/>
                </a:solidFill>
                <a:latin typeface="Calibri"/>
                <a:cs typeface="Calibri"/>
              </a:rPr>
              <a:t>Trudno</a:t>
            </a:r>
            <a:r>
              <a:rPr lang="en-US" sz="220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err="1">
                <a:solidFill>
                  <a:srgbClr val="FBF9F6"/>
                </a:solidFill>
                <a:latin typeface="Calibri"/>
                <a:cs typeface="Calibri"/>
              </a:rPr>
              <a:t>sobie</a:t>
            </a:r>
            <a:r>
              <a:rPr lang="en-US" sz="220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err="1">
                <a:solidFill>
                  <a:srgbClr val="FBF9F6"/>
                </a:solidFill>
                <a:latin typeface="Calibri"/>
                <a:cs typeface="Calibri"/>
              </a:rPr>
              <a:t>wyobrazić</a:t>
            </a:r>
            <a:r>
              <a:rPr lang="en-US" sz="220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err="1">
                <a:solidFill>
                  <a:srgbClr val="FBF9F6"/>
                </a:solidFill>
                <a:latin typeface="Calibri"/>
                <a:cs typeface="Calibri"/>
              </a:rPr>
              <a:t>Boże</a:t>
            </a:r>
            <a:r>
              <a:rPr lang="en-US" sz="220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err="1">
                <a:solidFill>
                  <a:srgbClr val="FBF9F6"/>
                </a:solidFill>
                <a:latin typeface="Calibri"/>
                <a:cs typeface="Calibri"/>
              </a:rPr>
              <a:t>Narodzenie</a:t>
            </a:r>
            <a:r>
              <a:rPr lang="en-US" sz="2200">
                <a:solidFill>
                  <a:srgbClr val="FBF9F6"/>
                </a:solidFill>
                <a:latin typeface="Calibri"/>
                <a:cs typeface="Calibri"/>
              </a:rPr>
              <a:t> bez </a:t>
            </a:r>
            <a:r>
              <a:rPr lang="en-US" sz="2200" err="1">
                <a:solidFill>
                  <a:srgbClr val="FBF9F6"/>
                </a:solidFill>
                <a:latin typeface="Calibri"/>
                <a:cs typeface="Calibri"/>
              </a:rPr>
              <a:t>pięknej</a:t>
            </a:r>
            <a:r>
              <a:rPr lang="en-US" sz="2200">
                <a:solidFill>
                  <a:srgbClr val="FBF9F6"/>
                </a:solidFill>
                <a:latin typeface="Calibri"/>
                <a:cs typeface="Calibri"/>
              </a:rPr>
              <a:t>, </a:t>
            </a:r>
            <a:r>
              <a:rPr lang="en-US" sz="2200" err="1">
                <a:solidFill>
                  <a:srgbClr val="FBF9F6"/>
                </a:solidFill>
                <a:latin typeface="Calibri"/>
                <a:cs typeface="Calibri"/>
              </a:rPr>
              <a:t>wielkiej</a:t>
            </a:r>
            <a:r>
              <a:rPr lang="en-US" sz="220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err="1">
                <a:solidFill>
                  <a:srgbClr val="FBF9F6"/>
                </a:solidFill>
                <a:latin typeface="Calibri"/>
                <a:cs typeface="Calibri"/>
              </a:rPr>
              <a:t>choinki</a:t>
            </a:r>
            <a:r>
              <a:rPr lang="en-US" sz="2200">
                <a:solidFill>
                  <a:srgbClr val="FBF9F6"/>
                </a:solidFill>
                <a:latin typeface="Calibri"/>
                <a:cs typeface="Calibri"/>
              </a:rPr>
              <a:t>. </a:t>
            </a:r>
            <a:r>
              <a:rPr lang="en-US" sz="2200" err="1">
                <a:solidFill>
                  <a:srgbClr val="FBF9F6"/>
                </a:solidFill>
                <a:latin typeface="Calibri"/>
                <a:cs typeface="Calibri"/>
              </a:rPr>
              <a:t>Według</a:t>
            </a:r>
            <a:r>
              <a:rPr lang="en-US" sz="220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err="1">
                <a:solidFill>
                  <a:srgbClr val="FBF9F6"/>
                </a:solidFill>
                <a:latin typeface="Calibri"/>
                <a:cs typeface="Calibri"/>
              </a:rPr>
              <a:t>tradycji</a:t>
            </a:r>
            <a:r>
              <a:rPr lang="en-US" sz="2200">
                <a:solidFill>
                  <a:srgbClr val="FBF9F6"/>
                </a:solidFill>
                <a:latin typeface="Calibri"/>
                <a:cs typeface="Calibri"/>
              </a:rPr>
              <a:t>, </a:t>
            </a:r>
            <a:r>
              <a:rPr lang="en-US" sz="2200" err="1">
                <a:solidFill>
                  <a:srgbClr val="FBF9F6"/>
                </a:solidFill>
                <a:latin typeface="Calibri"/>
                <a:cs typeface="Calibri"/>
              </a:rPr>
              <a:t>ubieramy</a:t>
            </a:r>
            <a:r>
              <a:rPr lang="en-US" sz="220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err="1">
                <a:solidFill>
                  <a:srgbClr val="FBF9F6"/>
                </a:solidFill>
                <a:latin typeface="Calibri"/>
                <a:cs typeface="Calibri"/>
              </a:rPr>
              <a:t>choinkę</a:t>
            </a:r>
            <a:r>
              <a:rPr lang="en-US" sz="220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err="1">
                <a:solidFill>
                  <a:srgbClr val="FBF9F6"/>
                </a:solidFill>
                <a:latin typeface="Calibri"/>
                <a:cs typeface="Calibri"/>
              </a:rPr>
              <a:t>kilka</a:t>
            </a:r>
            <a:r>
              <a:rPr lang="en-US" sz="220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err="1">
                <a:solidFill>
                  <a:srgbClr val="FBF9F6"/>
                </a:solidFill>
                <a:latin typeface="Calibri"/>
                <a:cs typeface="Calibri"/>
              </a:rPr>
              <a:t>dni</a:t>
            </a:r>
            <a:r>
              <a:rPr lang="en-US" sz="220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err="1">
                <a:solidFill>
                  <a:srgbClr val="FBF9F6"/>
                </a:solidFill>
                <a:latin typeface="Calibri"/>
                <a:cs typeface="Calibri"/>
              </a:rPr>
              <a:t>przed</a:t>
            </a:r>
            <a:r>
              <a:rPr lang="en-US" sz="220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err="1">
                <a:solidFill>
                  <a:srgbClr val="FBF9F6"/>
                </a:solidFill>
                <a:latin typeface="Calibri"/>
                <a:cs typeface="Calibri"/>
              </a:rPr>
              <a:t>świętami</a:t>
            </a:r>
            <a:r>
              <a:rPr lang="en-US" sz="2200">
                <a:solidFill>
                  <a:srgbClr val="FBF9F6"/>
                </a:solidFill>
                <a:latin typeface="Calibri"/>
                <a:cs typeface="Calibri"/>
              </a:rPr>
              <a:t>, w </a:t>
            </a:r>
            <a:r>
              <a:rPr lang="en-US" sz="2200" err="1">
                <a:solidFill>
                  <a:srgbClr val="FBF9F6"/>
                </a:solidFill>
                <a:latin typeface="Calibri"/>
                <a:cs typeface="Calibri"/>
              </a:rPr>
              <a:t>najróżniejsze</a:t>
            </a:r>
            <a:r>
              <a:rPr lang="en-US" sz="2200">
                <a:solidFill>
                  <a:srgbClr val="FBF9F6"/>
                </a:solidFill>
                <a:latin typeface="Calibri"/>
                <a:cs typeface="Calibri"/>
              </a:rPr>
              <a:t> </a:t>
            </a:r>
            <a:r>
              <a:rPr lang="en-US" sz="2200" err="1">
                <a:solidFill>
                  <a:srgbClr val="FBF9F6"/>
                </a:solidFill>
                <a:latin typeface="Calibri"/>
                <a:cs typeface="Calibri"/>
              </a:rPr>
              <a:t>bombki</a:t>
            </a:r>
            <a:r>
              <a:rPr lang="en-US" sz="2200">
                <a:solidFill>
                  <a:srgbClr val="FBF9F6"/>
                </a:solidFill>
                <a:latin typeface="Calibri"/>
                <a:cs typeface="Calibri"/>
              </a:rPr>
              <a:t>, </a:t>
            </a:r>
            <a:r>
              <a:rPr lang="en-US" sz="2200" err="1">
                <a:solidFill>
                  <a:srgbClr val="FBF9F6"/>
                </a:solidFill>
                <a:latin typeface="Calibri"/>
                <a:cs typeface="Calibri"/>
              </a:rPr>
              <a:t>łańcuchy</a:t>
            </a:r>
            <a:r>
              <a:rPr lang="en-US" sz="2200">
                <a:solidFill>
                  <a:srgbClr val="FBF9F6"/>
                </a:solidFill>
                <a:latin typeface="Calibri"/>
                <a:cs typeface="Calibri"/>
              </a:rPr>
              <a:t>, </a:t>
            </a:r>
            <a:r>
              <a:rPr lang="en-US" sz="2200" err="1">
                <a:solidFill>
                  <a:srgbClr val="FBF9F6"/>
                </a:solidFill>
                <a:latin typeface="Calibri"/>
                <a:cs typeface="Calibri"/>
              </a:rPr>
              <a:t>cukierki</a:t>
            </a:r>
            <a:r>
              <a:rPr lang="en-US" sz="2200">
                <a:solidFill>
                  <a:srgbClr val="FBF9F6"/>
                </a:solidFill>
                <a:latin typeface="Calibri"/>
                <a:cs typeface="Calibri"/>
              </a:rPr>
              <a:t> </a:t>
            </a:r>
            <a:r>
              <a:rPr lang="en-US" sz="2200" err="1">
                <a:solidFill>
                  <a:srgbClr val="FBF9F6"/>
                </a:solidFill>
                <a:latin typeface="Calibri"/>
                <a:cs typeface="Calibri"/>
              </a:rPr>
              <a:t>i</a:t>
            </a:r>
            <a:r>
              <a:rPr lang="en-US" sz="2200">
                <a:solidFill>
                  <a:srgbClr val="FBF9F6"/>
                </a:solidFill>
                <a:latin typeface="Calibri"/>
                <a:cs typeface="Calibri"/>
              </a:rPr>
              <a:t> </a:t>
            </a:r>
            <a:r>
              <a:rPr lang="en-US" sz="2200" err="1">
                <a:solidFill>
                  <a:srgbClr val="FBF9F6"/>
                </a:solidFill>
                <a:latin typeface="Calibri"/>
                <a:cs typeface="Calibri"/>
              </a:rPr>
              <a:t>pierniczki</a:t>
            </a:r>
            <a:r>
              <a:rPr lang="en-US" sz="2200">
                <a:solidFill>
                  <a:srgbClr val="FBF9F6"/>
                </a:solidFill>
                <a:latin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8594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ED1D94F-BC8C-4ABD-9133-E5FE8FD01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3" descr="Obraz zawierający wewnątrz, żyjący, pomieszczenie, okno&#10;&#10;Opis wygenerowany automatycznie">
            <a:extLst>
              <a:ext uri="{FF2B5EF4-FFF2-40B4-BE49-F238E27FC236}">
                <a16:creationId xmlns:a16="http://schemas.microsoft.com/office/drawing/2014/main" id="{72190AD2-D35C-4A67-B698-88689441DD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38028" b="1655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498B5D3-B8F9-4577-9C80-2CC19347C0D4}"/>
              </a:ext>
            </a:extLst>
          </p:cNvPr>
          <p:cNvSpPr txBox="1"/>
          <p:nvPr/>
        </p:nvSpPr>
        <p:spPr>
          <a:xfrm>
            <a:off x="841248" y="850392"/>
            <a:ext cx="5824728" cy="500176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latin typeface="Calibri"/>
                <a:cs typeface="Calibri"/>
              </a:rPr>
              <a:t>Skąd się wzięła w Polsce tradycja ubierania choinki? Do Polski przenieśli ją niemieccy protestanci na przełomie XVIII i XIX wieku (w okresie zaborów) i początkowo spotykana była jedynie w miastach. Stamtąd dopiero zwyczaj ten przeniósł się na wieś, w większości wypierając tradycyjną polską ozdobę, jaką była </a:t>
            </a:r>
            <a:r>
              <a:rPr lang="pl-PL" sz="2000" dirty="0" err="1">
                <a:latin typeface="Calibri"/>
                <a:cs typeface="Calibri"/>
              </a:rPr>
              <a:t>podłaźniczka</a:t>
            </a:r>
            <a:r>
              <a:rPr lang="pl-PL" sz="2000" dirty="0">
                <a:latin typeface="Calibri"/>
                <a:cs typeface="Calibri"/>
              </a:rPr>
              <a:t> czy jemioła, oraz zastępując znacznie starszy, słowiański zwyczaj (znany jeszcze z obchodów Święta Godowego) dekorowania snopu zboża, zwanego Diduchem.</a:t>
            </a:r>
            <a:endParaRPr lang="pl-PL" dirty="0"/>
          </a:p>
        </p:txBody>
      </p:sp>
      <p:sp>
        <p:nvSpPr>
          <p:cNvPr id="12" name="sketchy content container">
            <a:extLst>
              <a:ext uri="{FF2B5EF4-FFF2-40B4-BE49-F238E27FC236}">
                <a16:creationId xmlns:a16="http://schemas.microsoft.com/office/drawing/2014/main" id="{65C49067-A40C-4881-A0C6-21B612551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75" y="494951"/>
            <a:ext cx="6229604" cy="5722227"/>
          </a:xfrm>
          <a:custGeom>
            <a:avLst/>
            <a:gdLst>
              <a:gd name="connsiteX0" fmla="*/ 0 w 6229604"/>
              <a:gd name="connsiteY0" fmla="*/ 0 h 5722227"/>
              <a:gd name="connsiteX1" fmla="*/ 629882 w 6229604"/>
              <a:gd name="connsiteY1" fmla="*/ 0 h 5722227"/>
              <a:gd name="connsiteX2" fmla="*/ 1135172 w 6229604"/>
              <a:gd name="connsiteY2" fmla="*/ 0 h 5722227"/>
              <a:gd name="connsiteX3" fmla="*/ 1951943 w 6229604"/>
              <a:gd name="connsiteY3" fmla="*/ 0 h 5722227"/>
              <a:gd name="connsiteX4" fmla="*/ 2581825 w 6229604"/>
              <a:gd name="connsiteY4" fmla="*/ 0 h 5722227"/>
              <a:gd name="connsiteX5" fmla="*/ 3211707 w 6229604"/>
              <a:gd name="connsiteY5" fmla="*/ 0 h 5722227"/>
              <a:gd name="connsiteX6" fmla="*/ 4028477 w 6229604"/>
              <a:gd name="connsiteY6" fmla="*/ 0 h 5722227"/>
              <a:gd name="connsiteX7" fmla="*/ 4596063 w 6229604"/>
              <a:gd name="connsiteY7" fmla="*/ 0 h 5722227"/>
              <a:gd name="connsiteX8" fmla="*/ 5412834 w 6229604"/>
              <a:gd name="connsiteY8" fmla="*/ 0 h 5722227"/>
              <a:gd name="connsiteX9" fmla="*/ 6229604 w 6229604"/>
              <a:gd name="connsiteY9" fmla="*/ 0 h 5722227"/>
              <a:gd name="connsiteX10" fmla="*/ 6229604 w 6229604"/>
              <a:gd name="connsiteY10" fmla="*/ 635803 h 5722227"/>
              <a:gd name="connsiteX11" fmla="*/ 6229604 w 6229604"/>
              <a:gd name="connsiteY11" fmla="*/ 1271606 h 5722227"/>
              <a:gd name="connsiteX12" fmla="*/ 6229604 w 6229604"/>
              <a:gd name="connsiteY12" fmla="*/ 1964631 h 5722227"/>
              <a:gd name="connsiteX13" fmla="*/ 6229604 w 6229604"/>
              <a:gd name="connsiteY13" fmla="*/ 2428767 h 5722227"/>
              <a:gd name="connsiteX14" fmla="*/ 6229604 w 6229604"/>
              <a:gd name="connsiteY14" fmla="*/ 3064570 h 5722227"/>
              <a:gd name="connsiteX15" fmla="*/ 6229604 w 6229604"/>
              <a:gd name="connsiteY15" fmla="*/ 3700373 h 5722227"/>
              <a:gd name="connsiteX16" fmla="*/ 6229604 w 6229604"/>
              <a:gd name="connsiteY16" fmla="*/ 4336176 h 5722227"/>
              <a:gd name="connsiteX17" fmla="*/ 6229604 w 6229604"/>
              <a:gd name="connsiteY17" fmla="*/ 5029202 h 5722227"/>
              <a:gd name="connsiteX18" fmla="*/ 6229604 w 6229604"/>
              <a:gd name="connsiteY18" fmla="*/ 5722227 h 5722227"/>
              <a:gd name="connsiteX19" fmla="*/ 5475130 w 6229604"/>
              <a:gd name="connsiteY19" fmla="*/ 5722227 h 5722227"/>
              <a:gd name="connsiteX20" fmla="*/ 4907544 w 6229604"/>
              <a:gd name="connsiteY20" fmla="*/ 5722227 h 5722227"/>
              <a:gd name="connsiteX21" fmla="*/ 4090773 w 6229604"/>
              <a:gd name="connsiteY21" fmla="*/ 5722227 h 5722227"/>
              <a:gd name="connsiteX22" fmla="*/ 3398595 w 6229604"/>
              <a:gd name="connsiteY22" fmla="*/ 5722227 h 5722227"/>
              <a:gd name="connsiteX23" fmla="*/ 2831009 w 6229604"/>
              <a:gd name="connsiteY23" fmla="*/ 5722227 h 5722227"/>
              <a:gd name="connsiteX24" fmla="*/ 2138831 w 6229604"/>
              <a:gd name="connsiteY24" fmla="*/ 5722227 h 5722227"/>
              <a:gd name="connsiteX25" fmla="*/ 1633541 w 6229604"/>
              <a:gd name="connsiteY25" fmla="*/ 5722227 h 5722227"/>
              <a:gd name="connsiteX26" fmla="*/ 1128251 w 6229604"/>
              <a:gd name="connsiteY26" fmla="*/ 5722227 h 5722227"/>
              <a:gd name="connsiteX27" fmla="*/ 0 w 6229604"/>
              <a:gd name="connsiteY27" fmla="*/ 5722227 h 5722227"/>
              <a:gd name="connsiteX28" fmla="*/ 0 w 6229604"/>
              <a:gd name="connsiteY28" fmla="*/ 5200869 h 5722227"/>
              <a:gd name="connsiteX29" fmla="*/ 0 w 6229604"/>
              <a:gd name="connsiteY29" fmla="*/ 4450621 h 5722227"/>
              <a:gd name="connsiteX30" fmla="*/ 0 w 6229604"/>
              <a:gd name="connsiteY30" fmla="*/ 3872040 h 5722227"/>
              <a:gd name="connsiteX31" fmla="*/ 0 w 6229604"/>
              <a:gd name="connsiteY31" fmla="*/ 3407904 h 5722227"/>
              <a:gd name="connsiteX32" fmla="*/ 0 w 6229604"/>
              <a:gd name="connsiteY32" fmla="*/ 2714879 h 5722227"/>
              <a:gd name="connsiteX33" fmla="*/ 0 w 6229604"/>
              <a:gd name="connsiteY33" fmla="*/ 2193520 h 5722227"/>
              <a:gd name="connsiteX34" fmla="*/ 0 w 6229604"/>
              <a:gd name="connsiteY34" fmla="*/ 1500495 h 5722227"/>
              <a:gd name="connsiteX35" fmla="*/ 0 w 6229604"/>
              <a:gd name="connsiteY35" fmla="*/ 750248 h 5722227"/>
              <a:gd name="connsiteX36" fmla="*/ 0 w 6229604"/>
              <a:gd name="connsiteY36" fmla="*/ 0 h 572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29604" h="5722227" extrusionOk="0">
                <a:moveTo>
                  <a:pt x="0" y="0"/>
                </a:moveTo>
                <a:cubicBezTo>
                  <a:pt x="134765" y="733"/>
                  <a:pt x="359555" y="-15387"/>
                  <a:pt x="629882" y="0"/>
                </a:cubicBezTo>
                <a:cubicBezTo>
                  <a:pt x="900209" y="15387"/>
                  <a:pt x="965450" y="15937"/>
                  <a:pt x="1135172" y="0"/>
                </a:cubicBezTo>
                <a:cubicBezTo>
                  <a:pt x="1304894" y="-15937"/>
                  <a:pt x="1787212" y="10921"/>
                  <a:pt x="1951943" y="0"/>
                </a:cubicBezTo>
                <a:cubicBezTo>
                  <a:pt x="2116674" y="-10921"/>
                  <a:pt x="2378222" y="13313"/>
                  <a:pt x="2581825" y="0"/>
                </a:cubicBezTo>
                <a:cubicBezTo>
                  <a:pt x="2785428" y="-13313"/>
                  <a:pt x="2915218" y="19972"/>
                  <a:pt x="3211707" y="0"/>
                </a:cubicBezTo>
                <a:cubicBezTo>
                  <a:pt x="3508196" y="-19972"/>
                  <a:pt x="3832828" y="-34359"/>
                  <a:pt x="4028477" y="0"/>
                </a:cubicBezTo>
                <a:cubicBezTo>
                  <a:pt x="4224126" y="34359"/>
                  <a:pt x="4361257" y="4467"/>
                  <a:pt x="4596063" y="0"/>
                </a:cubicBezTo>
                <a:cubicBezTo>
                  <a:pt x="4830869" y="-4467"/>
                  <a:pt x="5091403" y="-7365"/>
                  <a:pt x="5412834" y="0"/>
                </a:cubicBezTo>
                <a:cubicBezTo>
                  <a:pt x="5734265" y="7365"/>
                  <a:pt x="6034988" y="-26786"/>
                  <a:pt x="6229604" y="0"/>
                </a:cubicBezTo>
                <a:cubicBezTo>
                  <a:pt x="6208296" y="256153"/>
                  <a:pt x="6219810" y="335049"/>
                  <a:pt x="6229604" y="635803"/>
                </a:cubicBezTo>
                <a:cubicBezTo>
                  <a:pt x="6239398" y="936557"/>
                  <a:pt x="6230184" y="1092448"/>
                  <a:pt x="6229604" y="1271606"/>
                </a:cubicBezTo>
                <a:cubicBezTo>
                  <a:pt x="6229024" y="1450764"/>
                  <a:pt x="6217841" y="1797531"/>
                  <a:pt x="6229604" y="1964631"/>
                </a:cubicBezTo>
                <a:cubicBezTo>
                  <a:pt x="6241367" y="2131731"/>
                  <a:pt x="6220367" y="2235822"/>
                  <a:pt x="6229604" y="2428767"/>
                </a:cubicBezTo>
                <a:cubicBezTo>
                  <a:pt x="6238841" y="2621712"/>
                  <a:pt x="6220929" y="2925917"/>
                  <a:pt x="6229604" y="3064570"/>
                </a:cubicBezTo>
                <a:cubicBezTo>
                  <a:pt x="6238279" y="3203223"/>
                  <a:pt x="6256755" y="3501958"/>
                  <a:pt x="6229604" y="3700373"/>
                </a:cubicBezTo>
                <a:cubicBezTo>
                  <a:pt x="6202453" y="3898788"/>
                  <a:pt x="6201714" y="4046823"/>
                  <a:pt x="6229604" y="4336176"/>
                </a:cubicBezTo>
                <a:cubicBezTo>
                  <a:pt x="6257494" y="4625529"/>
                  <a:pt x="6258821" y="4774033"/>
                  <a:pt x="6229604" y="5029202"/>
                </a:cubicBezTo>
                <a:cubicBezTo>
                  <a:pt x="6200387" y="5284371"/>
                  <a:pt x="6233334" y="5383875"/>
                  <a:pt x="6229604" y="5722227"/>
                </a:cubicBezTo>
                <a:cubicBezTo>
                  <a:pt x="6016393" y="5707881"/>
                  <a:pt x="5684528" y="5751176"/>
                  <a:pt x="5475130" y="5722227"/>
                </a:cubicBezTo>
                <a:cubicBezTo>
                  <a:pt x="5265732" y="5693278"/>
                  <a:pt x="5082862" y="5732690"/>
                  <a:pt x="4907544" y="5722227"/>
                </a:cubicBezTo>
                <a:cubicBezTo>
                  <a:pt x="4732226" y="5711764"/>
                  <a:pt x="4474837" y="5716289"/>
                  <a:pt x="4090773" y="5722227"/>
                </a:cubicBezTo>
                <a:cubicBezTo>
                  <a:pt x="3706709" y="5728165"/>
                  <a:pt x="3645902" y="5723973"/>
                  <a:pt x="3398595" y="5722227"/>
                </a:cubicBezTo>
                <a:cubicBezTo>
                  <a:pt x="3151288" y="5720481"/>
                  <a:pt x="3001606" y="5732695"/>
                  <a:pt x="2831009" y="5722227"/>
                </a:cubicBezTo>
                <a:cubicBezTo>
                  <a:pt x="2660412" y="5711759"/>
                  <a:pt x="2424161" y="5689878"/>
                  <a:pt x="2138831" y="5722227"/>
                </a:cubicBezTo>
                <a:cubicBezTo>
                  <a:pt x="1853501" y="5754576"/>
                  <a:pt x="1788223" y="5720540"/>
                  <a:pt x="1633541" y="5722227"/>
                </a:cubicBezTo>
                <a:cubicBezTo>
                  <a:pt x="1478859" y="5723915"/>
                  <a:pt x="1324151" y="5739059"/>
                  <a:pt x="1128251" y="5722227"/>
                </a:cubicBezTo>
                <a:cubicBezTo>
                  <a:pt x="932351" y="5705396"/>
                  <a:pt x="522340" y="5691488"/>
                  <a:pt x="0" y="5722227"/>
                </a:cubicBezTo>
                <a:cubicBezTo>
                  <a:pt x="-8445" y="5596771"/>
                  <a:pt x="-11215" y="5344833"/>
                  <a:pt x="0" y="5200869"/>
                </a:cubicBezTo>
                <a:cubicBezTo>
                  <a:pt x="11215" y="5056905"/>
                  <a:pt x="20310" y="4693766"/>
                  <a:pt x="0" y="4450621"/>
                </a:cubicBezTo>
                <a:cubicBezTo>
                  <a:pt x="-20310" y="4207476"/>
                  <a:pt x="817" y="4075053"/>
                  <a:pt x="0" y="3872040"/>
                </a:cubicBezTo>
                <a:cubicBezTo>
                  <a:pt x="-817" y="3669027"/>
                  <a:pt x="-21729" y="3595882"/>
                  <a:pt x="0" y="3407904"/>
                </a:cubicBezTo>
                <a:cubicBezTo>
                  <a:pt x="21729" y="3219926"/>
                  <a:pt x="-30605" y="3052469"/>
                  <a:pt x="0" y="2714879"/>
                </a:cubicBezTo>
                <a:cubicBezTo>
                  <a:pt x="30605" y="2377289"/>
                  <a:pt x="-16081" y="2430808"/>
                  <a:pt x="0" y="2193520"/>
                </a:cubicBezTo>
                <a:cubicBezTo>
                  <a:pt x="16081" y="1956232"/>
                  <a:pt x="18120" y="1817979"/>
                  <a:pt x="0" y="1500495"/>
                </a:cubicBezTo>
                <a:cubicBezTo>
                  <a:pt x="-18120" y="1183011"/>
                  <a:pt x="23969" y="972269"/>
                  <a:pt x="0" y="750248"/>
                </a:cubicBezTo>
                <a:cubicBezTo>
                  <a:pt x="-23969" y="528227"/>
                  <a:pt x="-3769" y="358360"/>
                  <a:pt x="0" y="0"/>
                </a:cubicBez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01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2E8584D-3572-48B0-85D1-C0F6007EF1EA}"/>
              </a:ext>
            </a:extLst>
          </p:cNvPr>
          <p:cNvSpPr txBox="1"/>
          <p:nvPr/>
        </p:nvSpPr>
        <p:spPr>
          <a:xfrm>
            <a:off x="5297762" y="329184"/>
            <a:ext cx="6251110" cy="178308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pl-PL" sz="9600">
                <a:latin typeface="Mistral"/>
                <a:ea typeface="+mj-ea"/>
                <a:cs typeface="+mj-cs"/>
              </a:rPr>
              <a:t>Święty Mikołaj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95361E"/>
          </a:solidFill>
          <a:ln w="38100" cap="rnd">
            <a:solidFill>
              <a:srgbClr val="95361E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5DBD0BC-382E-4AF8-AB1F-E13C37EA9987}"/>
              </a:ext>
            </a:extLst>
          </p:cNvPr>
          <p:cNvSpPr txBox="1"/>
          <p:nvPr/>
        </p:nvSpPr>
        <p:spPr>
          <a:xfrm>
            <a:off x="5297762" y="2706624"/>
            <a:ext cx="6251110" cy="348386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>
                <a:latin typeface="Calibri"/>
                <a:cs typeface="Calibri"/>
              </a:rPr>
              <a:t>Kiedy słyszymy o Świętym Mikołaj​u, myślimy o grubym, starszym mężczyźnie, z długą białą brodą, w czerwonym płaszczu i czapce z pomponem, który jeździ wielkimi saniami zaprzężonymi w renifery, wchodzi do domów przez komin i chowa pod choinką prezenty. Jest on jednak tylko wzorowany na świętym Mikołaju z Miry, który żył na przełomie III I IV wieku. Był biskupem Miry w Licji i wsławił się cudami oraz pomocą biednym i potrzebującym.</a:t>
            </a:r>
          </a:p>
        </p:txBody>
      </p:sp>
      <p:pic>
        <p:nvPicPr>
          <p:cNvPr id="4" name="Obraz 4" descr="Obraz zawierający osoba, wewnątrz, mężczyzna, stojące&#10;&#10;Opis wygenerowany automatycznie">
            <a:extLst>
              <a:ext uri="{FF2B5EF4-FFF2-40B4-BE49-F238E27FC236}">
                <a16:creationId xmlns:a16="http://schemas.microsoft.com/office/drawing/2014/main" id="{93D28BE5-52B4-4382-8117-4081C04176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31" r="20838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4989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stół, żywność, talerz, kanapka&#10;&#10;Opis wygenerowany automatycznie">
            <a:extLst>
              <a:ext uri="{FF2B5EF4-FFF2-40B4-BE49-F238E27FC236}">
                <a16:creationId xmlns:a16="http://schemas.microsoft.com/office/drawing/2014/main" id="{94128287-EB54-400B-AD20-9C6C6AE2FB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7707" b="770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A0A9389-36E7-4047-9A96-9D7F4AB0A613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pl-PL" sz="8000">
                <a:latin typeface="Mistral"/>
                <a:ea typeface="+mj-ea"/>
                <a:cs typeface="+mj-cs"/>
              </a:rPr>
              <a:t>Siano pod obrusem</a:t>
            </a: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1CA8A97F-67F0-4D5F-A850-0C30727D1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578" y="1802192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59DB28D-8314-4B4C-828A-543C52DFEF61}"/>
              </a:ext>
            </a:extLst>
          </p:cNvPr>
          <p:cNvSpPr txBox="1"/>
          <p:nvPr/>
        </p:nvSpPr>
        <p:spPr>
          <a:xfrm>
            <a:off x="838200" y="2004446"/>
            <a:ext cx="10515600" cy="417689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400">
                <a:latin typeface="Calibri"/>
                <a:cs typeface="Calibri"/>
              </a:rPr>
              <a:t>Siano pod obrusem jest nawiązaniem do żłóbka, w którym Jezus przyszedł na świat, a także jest symbolem prostoty i skromności.</a:t>
            </a:r>
          </a:p>
        </p:txBody>
      </p:sp>
    </p:spTree>
    <p:extLst>
      <p:ext uri="{BB962C8B-B14F-4D97-AF65-F5344CB8AC3E}">
        <p14:creationId xmlns:p14="http://schemas.microsoft.com/office/powerpoint/2010/main" val="2867172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ketchy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994</Words>
  <Application>Microsoft Office PowerPoint</Application>
  <PresentationFormat>Panoramiczny</PresentationFormat>
  <Paragraphs>64</Paragraphs>
  <Slides>20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7" baseType="lpstr">
      <vt:lpstr>Arial</vt:lpstr>
      <vt:lpstr>Calibri</vt:lpstr>
      <vt:lpstr>Mistral</vt:lpstr>
      <vt:lpstr>Modern Love</vt:lpstr>
      <vt:lpstr>Source Sans Pro</vt:lpstr>
      <vt:lpstr>The Hand</vt:lpstr>
      <vt:lpstr>SketchyVTI</vt:lpstr>
      <vt:lpstr>"Święta, święta"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Tradycyjne kolory  bożonarodzeniowe</vt:lpstr>
      <vt:lpstr>Świąteczne tradycje na świecie...</vt:lpstr>
      <vt:lpstr>USA-Stany Zjednoczone</vt:lpstr>
      <vt:lpstr>Wielka Brytania</vt:lpstr>
      <vt:lpstr>Filmy, które warto obejrzeć w Święta...</vt:lpstr>
      <vt:lpstr>Prezentacja programu PowerPoint</vt:lpstr>
      <vt:lpstr>"Ekspres polarny"</vt:lpstr>
      <vt:lpstr>  Świąteczne ciekawostki</vt:lpstr>
      <vt:lpstr>Koniec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Jola Rzeźwicka</cp:lastModifiedBy>
  <cp:revision>3</cp:revision>
  <dcterms:created xsi:type="dcterms:W3CDTF">2020-12-16T09:02:29Z</dcterms:created>
  <dcterms:modified xsi:type="dcterms:W3CDTF">2020-12-18T09:54:03Z</dcterms:modified>
</cp:coreProperties>
</file>